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</p:sldMasterIdLst>
  <p:notesMasterIdLst>
    <p:notesMasterId r:id="rId18"/>
  </p:notesMasterIdLst>
  <p:sldIdLst>
    <p:sldId id="256" r:id="rId8"/>
    <p:sldId id="274" r:id="rId9"/>
    <p:sldId id="281" r:id="rId10"/>
    <p:sldId id="277" r:id="rId11"/>
    <p:sldId id="272" r:id="rId12"/>
    <p:sldId id="275" r:id="rId13"/>
    <p:sldId id="276" r:id="rId14"/>
    <p:sldId id="273" r:id="rId15"/>
    <p:sldId id="278" r:id="rId16"/>
    <p:sldId id="259" r:id="rId1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5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512" y="114"/>
      </p:cViewPr>
      <p:guideLst>
        <p:guide orient="horz" pos="4165"/>
        <p:guide pos="2880"/>
        <p:guide orient="horz" pos="309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7" d="100"/>
          <a:sy n="57" d="100"/>
        </p:scale>
        <p:origin x="-170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CF139-8BCA-4B89-94B9-250DA0DCB5AD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9685D44-AB3D-4166-89FB-3309A2EB6BDC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500" b="1" dirty="0" err="1" smtClean="0">
              <a:solidFill>
                <a:srgbClr val="7030A0"/>
              </a:solidFill>
            </a:rPr>
            <a:t>One</a:t>
          </a:r>
          <a:r>
            <a:rPr lang="it-IT" sz="1500" b="1" dirty="0" smtClean="0">
              <a:solidFill>
                <a:srgbClr val="7030A0"/>
              </a:solidFill>
            </a:rPr>
            <a:t> </a:t>
          </a:r>
          <a:r>
            <a:rPr lang="it-IT" sz="1500" b="1" dirty="0" err="1" smtClean="0">
              <a:solidFill>
                <a:srgbClr val="7030A0"/>
              </a:solidFill>
            </a:rPr>
            <a:t>year</a:t>
          </a:r>
          <a:r>
            <a:rPr lang="it-IT" sz="1500" b="1" dirty="0" smtClean="0">
              <a:solidFill>
                <a:srgbClr val="7030A0"/>
              </a:solidFill>
            </a:rPr>
            <a:t> </a:t>
          </a:r>
          <a:r>
            <a:rPr lang="it-IT" sz="1500" b="1" dirty="0" err="1" smtClean="0">
              <a:solidFill>
                <a:srgbClr val="7030A0"/>
              </a:solidFill>
            </a:rPr>
            <a:t>development</a:t>
          </a:r>
          <a:r>
            <a:rPr lang="it-IT" sz="1500" b="1" dirty="0" smtClean="0">
              <a:solidFill>
                <a:srgbClr val="7030A0"/>
              </a:solidFill>
            </a:rPr>
            <a:t> </a:t>
          </a:r>
          <a:r>
            <a:rPr lang="it-IT" sz="1500" b="1" dirty="0" err="1" smtClean="0">
              <a:solidFill>
                <a:srgbClr val="7030A0"/>
              </a:solidFill>
            </a:rPr>
            <a:t>program</a:t>
          </a:r>
          <a:endParaRPr lang="it-IT" sz="1500" dirty="0"/>
        </a:p>
      </dgm:t>
    </dgm:pt>
    <dgm:pt modelId="{A8575967-F183-4F0D-A1E4-7D8FAB390A84}" type="parTrans" cxnId="{52CA1D6F-CEDD-48DA-95CD-84C63E4F3AA7}">
      <dgm:prSet/>
      <dgm:spPr/>
      <dgm:t>
        <a:bodyPr/>
        <a:lstStyle/>
        <a:p>
          <a:endParaRPr lang="it-IT"/>
        </a:p>
      </dgm:t>
    </dgm:pt>
    <dgm:pt modelId="{C5BD038F-F531-4990-9F02-245C3F257DE4}" type="sibTrans" cxnId="{52CA1D6F-CEDD-48DA-95CD-84C63E4F3AA7}">
      <dgm:prSet/>
      <dgm:spPr/>
      <dgm:t>
        <a:bodyPr/>
        <a:lstStyle/>
        <a:p>
          <a:endParaRPr lang="it-IT"/>
        </a:p>
      </dgm:t>
    </dgm:pt>
    <dgm:pt modelId="{5FD27D46-04DA-4956-B22A-263D30B46CB9}">
      <dgm:prSet phldrT="[Testo]" custT="1"/>
      <dgm:spPr/>
      <dgm:t>
        <a:bodyPr/>
        <a:lstStyle/>
        <a:p>
          <a:pPr algn="just"/>
          <a:r>
            <a:rPr lang="it-IT" sz="1200" dirty="0" smtClean="0"/>
            <a:t>6 </a:t>
          </a:r>
          <a:r>
            <a:rPr lang="it-IT" sz="1200" dirty="0" err="1" smtClean="0"/>
            <a:t>Months</a:t>
          </a:r>
          <a:r>
            <a:rPr lang="it-IT" sz="1200" dirty="0" smtClean="0"/>
            <a:t> in </a:t>
          </a:r>
          <a:r>
            <a:rPr lang="it-IT" sz="1200" dirty="0" err="1" smtClean="0"/>
            <a:t>one</a:t>
          </a:r>
          <a:r>
            <a:rPr lang="it-IT" sz="1200" dirty="0" smtClean="0"/>
            <a:t> </a:t>
          </a:r>
          <a:r>
            <a:rPr lang="it-IT" sz="1200" dirty="0" err="1" smtClean="0"/>
            <a:t>department</a:t>
          </a:r>
          <a:r>
            <a:rPr lang="it-IT" sz="1200" dirty="0" smtClean="0"/>
            <a:t> and 6 in </a:t>
          </a:r>
          <a:r>
            <a:rPr lang="it-IT" sz="1200" dirty="0" err="1" smtClean="0"/>
            <a:t>another</a:t>
          </a:r>
          <a:r>
            <a:rPr lang="it-IT" sz="1200" dirty="0" smtClean="0"/>
            <a:t> </a:t>
          </a:r>
          <a:r>
            <a:rPr lang="it-IT" sz="1200" dirty="0" err="1" smtClean="0"/>
            <a:t>department</a:t>
          </a:r>
          <a:r>
            <a:rPr lang="it-IT" sz="1200" dirty="0" smtClean="0"/>
            <a:t> (on </a:t>
          </a:r>
          <a:r>
            <a:rPr lang="it-IT" sz="1200" dirty="0" err="1" smtClean="0"/>
            <a:t>doing</a:t>
          </a:r>
          <a:r>
            <a:rPr lang="it-IT" sz="1200" dirty="0" smtClean="0"/>
            <a:t> </a:t>
          </a:r>
          <a:r>
            <a:rPr lang="it-IT" sz="1200" dirty="0" err="1" smtClean="0"/>
            <a:t>another</a:t>
          </a:r>
          <a:r>
            <a:rPr lang="it-IT" sz="1200" dirty="0" smtClean="0"/>
            <a:t> </a:t>
          </a:r>
          <a:r>
            <a:rPr lang="it-IT" sz="1200" dirty="0" err="1" smtClean="0"/>
            <a:t>project</a:t>
          </a:r>
          <a:r>
            <a:rPr lang="it-IT" sz="1200" dirty="0" smtClean="0"/>
            <a:t>)</a:t>
          </a:r>
          <a:endParaRPr lang="it-IT" sz="1200" dirty="0"/>
        </a:p>
      </dgm:t>
    </dgm:pt>
    <dgm:pt modelId="{D74F4878-8C0E-433B-A6D6-01E37A128B4D}" type="parTrans" cxnId="{5DBFF8E7-6A79-4D0A-8916-6E4A210D18A5}">
      <dgm:prSet/>
      <dgm:spPr/>
      <dgm:t>
        <a:bodyPr/>
        <a:lstStyle/>
        <a:p>
          <a:endParaRPr lang="it-IT"/>
        </a:p>
      </dgm:t>
    </dgm:pt>
    <dgm:pt modelId="{9F8C62AE-117A-4FD6-B0C1-650A87077D5B}" type="sibTrans" cxnId="{5DBFF8E7-6A79-4D0A-8916-6E4A210D18A5}">
      <dgm:prSet/>
      <dgm:spPr/>
      <dgm:t>
        <a:bodyPr/>
        <a:lstStyle/>
        <a:p>
          <a:endParaRPr lang="it-IT"/>
        </a:p>
      </dgm:t>
    </dgm:pt>
    <dgm:pt modelId="{B12F4CCE-B030-4DE8-ADB3-B273BC7AF240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sz="1500" b="1" dirty="0" smtClean="0">
              <a:solidFill>
                <a:srgbClr val="7030A0"/>
              </a:solidFill>
            </a:rPr>
            <a:t>Project to be </a:t>
          </a:r>
          <a:r>
            <a:rPr lang="it-IT" sz="1500" b="1" dirty="0" err="1" smtClean="0">
              <a:solidFill>
                <a:srgbClr val="7030A0"/>
              </a:solidFill>
            </a:rPr>
            <a:t>Managed</a:t>
          </a:r>
          <a:r>
            <a:rPr lang="it-IT" sz="1500" b="1" dirty="0" smtClean="0">
              <a:solidFill>
                <a:srgbClr val="7030A0"/>
              </a:solidFill>
            </a:rPr>
            <a:t> </a:t>
          </a:r>
          <a:endParaRPr lang="it-IT" sz="1500" dirty="0"/>
        </a:p>
      </dgm:t>
    </dgm:pt>
    <dgm:pt modelId="{DBF75DC6-F534-4572-B0E5-C527A13965A3}" type="parTrans" cxnId="{FAF36D94-C891-40CA-B77A-D9A82A63990B}">
      <dgm:prSet/>
      <dgm:spPr/>
      <dgm:t>
        <a:bodyPr/>
        <a:lstStyle/>
        <a:p>
          <a:endParaRPr lang="it-IT"/>
        </a:p>
      </dgm:t>
    </dgm:pt>
    <dgm:pt modelId="{D7EAE0CE-3D49-4505-86BD-D290628FA35C}" type="sibTrans" cxnId="{FAF36D94-C891-40CA-B77A-D9A82A63990B}">
      <dgm:prSet/>
      <dgm:spPr/>
      <dgm:t>
        <a:bodyPr/>
        <a:lstStyle/>
        <a:p>
          <a:endParaRPr lang="it-IT"/>
        </a:p>
      </dgm:t>
    </dgm:pt>
    <dgm:pt modelId="{CBBFEAC3-5FE1-48A0-A158-E42650D1B315}">
      <dgm:prSet phldrT="[Testo]" custT="1"/>
      <dgm:spPr/>
      <dgm:t>
        <a:bodyPr/>
        <a:lstStyle/>
        <a:p>
          <a:pPr algn="just"/>
          <a:r>
            <a:rPr lang="it-IT" sz="1200" dirty="0" smtClean="0"/>
            <a:t>To be </a:t>
          </a:r>
          <a:r>
            <a:rPr lang="it-IT" sz="1200" dirty="0" err="1" smtClean="0"/>
            <a:t>admitted</a:t>
          </a:r>
          <a:r>
            <a:rPr lang="it-IT" sz="1200" dirty="0" smtClean="0"/>
            <a:t> to the </a:t>
          </a:r>
          <a:r>
            <a:rPr lang="it-IT" sz="1200" dirty="0" err="1" smtClean="0"/>
            <a:t>program</a:t>
          </a:r>
          <a:r>
            <a:rPr lang="it-IT" sz="1200" dirty="0" smtClean="0"/>
            <a:t> the candidate </a:t>
          </a:r>
          <a:r>
            <a:rPr lang="it-IT" sz="1200" dirty="0" err="1" smtClean="0"/>
            <a:t>needs</a:t>
          </a:r>
          <a:r>
            <a:rPr lang="it-IT" sz="1200" dirty="0" smtClean="0"/>
            <a:t> to </a:t>
          </a:r>
          <a:r>
            <a:rPr lang="it-IT" sz="1200" dirty="0" err="1" smtClean="0"/>
            <a:t>agree</a:t>
          </a:r>
          <a:r>
            <a:rPr lang="it-IT" sz="1200" dirty="0" smtClean="0"/>
            <a:t> on a Project to work on </a:t>
          </a:r>
          <a:r>
            <a:rPr lang="it-IT" sz="1200" dirty="0" err="1" smtClean="0"/>
            <a:t>during</a:t>
          </a:r>
          <a:r>
            <a:rPr lang="it-IT" sz="1200" dirty="0" smtClean="0"/>
            <a:t> </a:t>
          </a:r>
          <a:r>
            <a:rPr lang="it-IT" sz="1200" dirty="0" err="1" smtClean="0"/>
            <a:t>his</a:t>
          </a:r>
          <a:r>
            <a:rPr lang="it-IT" sz="1200" dirty="0" smtClean="0"/>
            <a:t>/</a:t>
          </a:r>
          <a:r>
            <a:rPr lang="it-IT" sz="1200" dirty="0" err="1" smtClean="0"/>
            <a:t>her</a:t>
          </a:r>
          <a:r>
            <a:rPr lang="it-IT" sz="1200" dirty="0" smtClean="0"/>
            <a:t> stay in </a:t>
          </a:r>
          <a:r>
            <a:rPr lang="it-IT" sz="1200" dirty="0" err="1" smtClean="0"/>
            <a:t>Aptar</a:t>
          </a:r>
          <a:endParaRPr lang="it-IT" sz="1200" dirty="0"/>
        </a:p>
      </dgm:t>
    </dgm:pt>
    <dgm:pt modelId="{5E5D0F8B-0942-4089-9E0F-23462709110F}" type="parTrans" cxnId="{94C09E07-FBAB-4677-A5A6-6FB43B39E1A7}">
      <dgm:prSet/>
      <dgm:spPr/>
      <dgm:t>
        <a:bodyPr/>
        <a:lstStyle/>
        <a:p>
          <a:endParaRPr lang="it-IT"/>
        </a:p>
      </dgm:t>
    </dgm:pt>
    <dgm:pt modelId="{32CAC5F0-63C0-4ADD-B862-D4766D73DCDF}" type="sibTrans" cxnId="{94C09E07-FBAB-4677-A5A6-6FB43B39E1A7}">
      <dgm:prSet/>
      <dgm:spPr/>
      <dgm:t>
        <a:bodyPr/>
        <a:lstStyle/>
        <a:p>
          <a:endParaRPr lang="it-IT"/>
        </a:p>
      </dgm:t>
    </dgm:pt>
    <dgm:pt modelId="{FF307C17-F36A-46C1-AB98-566E28AE3EA1}">
      <dgm:prSet phldrT="[Tes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it-IT" sz="1500" b="1" dirty="0" err="1" smtClean="0">
              <a:solidFill>
                <a:srgbClr val="7030A0"/>
              </a:solidFill>
            </a:rPr>
            <a:t>Mentor</a:t>
          </a:r>
          <a:r>
            <a:rPr lang="it-IT" sz="1500" b="1" dirty="0" smtClean="0">
              <a:solidFill>
                <a:srgbClr val="7030A0"/>
              </a:solidFill>
            </a:rPr>
            <a:t> / Coach </a:t>
          </a:r>
          <a:r>
            <a:rPr lang="it-IT" sz="1500" b="1" dirty="0" err="1" smtClean="0">
              <a:solidFill>
                <a:srgbClr val="7030A0"/>
              </a:solidFill>
            </a:rPr>
            <a:t>as</a:t>
          </a:r>
          <a:r>
            <a:rPr lang="it-IT" sz="1500" b="1" dirty="0" smtClean="0">
              <a:solidFill>
                <a:srgbClr val="7030A0"/>
              </a:solidFill>
            </a:rPr>
            <a:t> </a:t>
          </a:r>
          <a:r>
            <a:rPr lang="it-IT" sz="1500" b="1" dirty="0" err="1" smtClean="0">
              <a:solidFill>
                <a:srgbClr val="7030A0"/>
              </a:solidFill>
            </a:rPr>
            <a:t>support</a:t>
          </a:r>
          <a:endParaRPr lang="it-IT" sz="1500" dirty="0"/>
        </a:p>
      </dgm:t>
    </dgm:pt>
    <dgm:pt modelId="{FC66C644-02E4-41DB-8977-5F78599B245F}" type="parTrans" cxnId="{AEFC9935-4FE9-4E92-863B-DB8C97872873}">
      <dgm:prSet/>
      <dgm:spPr/>
      <dgm:t>
        <a:bodyPr/>
        <a:lstStyle/>
        <a:p>
          <a:endParaRPr lang="it-IT"/>
        </a:p>
      </dgm:t>
    </dgm:pt>
    <dgm:pt modelId="{5F3ABA0D-AE8D-4555-BE84-6C3A7833C27D}" type="sibTrans" cxnId="{AEFC9935-4FE9-4E92-863B-DB8C97872873}">
      <dgm:prSet/>
      <dgm:spPr/>
      <dgm:t>
        <a:bodyPr/>
        <a:lstStyle/>
        <a:p>
          <a:endParaRPr lang="it-IT"/>
        </a:p>
      </dgm:t>
    </dgm:pt>
    <dgm:pt modelId="{33C4D473-6317-4921-BFC8-D2FDCC7931A0}">
      <dgm:prSet phldrT="[Testo]"/>
      <dgm:spPr/>
      <dgm:t>
        <a:bodyPr/>
        <a:lstStyle/>
        <a:p>
          <a:pPr algn="just"/>
          <a:r>
            <a:rPr lang="en-US" dirty="0" smtClean="0"/>
            <a:t>To serve as a guide ensuring the candidate growth.</a:t>
          </a:r>
          <a:endParaRPr lang="it-IT" dirty="0"/>
        </a:p>
      </dgm:t>
    </dgm:pt>
    <dgm:pt modelId="{3F537919-E428-4947-85E7-69F86DE51577}" type="parTrans" cxnId="{A385084E-1B3C-4E5C-9485-6211FF0BAE99}">
      <dgm:prSet/>
      <dgm:spPr/>
      <dgm:t>
        <a:bodyPr/>
        <a:lstStyle/>
        <a:p>
          <a:endParaRPr lang="it-IT"/>
        </a:p>
      </dgm:t>
    </dgm:pt>
    <dgm:pt modelId="{0C2E307B-8448-4734-9FFC-F01C9E74AFC4}" type="sibTrans" cxnId="{A385084E-1B3C-4E5C-9485-6211FF0BAE99}">
      <dgm:prSet/>
      <dgm:spPr/>
      <dgm:t>
        <a:bodyPr/>
        <a:lstStyle/>
        <a:p>
          <a:endParaRPr lang="it-IT"/>
        </a:p>
      </dgm:t>
    </dgm:pt>
    <dgm:pt modelId="{7625D277-1DE1-4354-B532-91357734735F}">
      <dgm:prSet phldrT="[Tes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t-IT" sz="1500" b="1" dirty="0" smtClean="0">
              <a:solidFill>
                <a:srgbClr val="7030A0"/>
              </a:solidFill>
            </a:rPr>
            <a:t>International </a:t>
          </a:r>
          <a:r>
            <a:rPr lang="it-IT" sz="1500" b="1" dirty="0" err="1" smtClean="0">
              <a:solidFill>
                <a:srgbClr val="7030A0"/>
              </a:solidFill>
            </a:rPr>
            <a:t>Exposure</a:t>
          </a:r>
          <a:endParaRPr lang="it-IT" sz="1500" b="1" dirty="0">
            <a:solidFill>
              <a:srgbClr val="7030A0"/>
            </a:solidFill>
          </a:endParaRPr>
        </a:p>
      </dgm:t>
    </dgm:pt>
    <dgm:pt modelId="{D78EC59F-25BA-4D87-884C-990EF7F0BE19}" type="parTrans" cxnId="{AC00C341-A0B3-425B-809A-BF964352E4F1}">
      <dgm:prSet/>
      <dgm:spPr/>
      <dgm:t>
        <a:bodyPr/>
        <a:lstStyle/>
        <a:p>
          <a:endParaRPr lang="it-IT"/>
        </a:p>
      </dgm:t>
    </dgm:pt>
    <dgm:pt modelId="{B7795BBC-BA78-465F-94B3-EDF002D467AC}" type="sibTrans" cxnId="{AC00C341-A0B3-425B-809A-BF964352E4F1}">
      <dgm:prSet/>
      <dgm:spPr/>
      <dgm:t>
        <a:bodyPr/>
        <a:lstStyle/>
        <a:p>
          <a:endParaRPr lang="it-IT"/>
        </a:p>
      </dgm:t>
    </dgm:pt>
    <dgm:pt modelId="{4C314B00-1507-44B9-AB40-777AF43AD2DA}">
      <dgm:prSet phldrT="[Testo]" custT="1"/>
      <dgm:spPr/>
      <dgm:t>
        <a:bodyPr/>
        <a:lstStyle/>
        <a:p>
          <a:pPr algn="just"/>
          <a:r>
            <a:rPr lang="it-IT" sz="1300" dirty="0" err="1" smtClean="0"/>
            <a:t>We</a:t>
          </a:r>
          <a:r>
            <a:rPr lang="it-IT" sz="1300" dirty="0" smtClean="0"/>
            <a:t> </a:t>
          </a:r>
          <a:r>
            <a:rPr lang="it-IT" sz="1300" dirty="0" err="1" smtClean="0"/>
            <a:t>will</a:t>
          </a:r>
          <a:r>
            <a:rPr lang="it-IT" sz="1300" dirty="0" smtClean="0"/>
            <a:t> facilitate the </a:t>
          </a:r>
          <a:r>
            <a:rPr lang="it-IT" sz="1300" dirty="0" err="1" smtClean="0"/>
            <a:t>international</a:t>
          </a:r>
          <a:r>
            <a:rPr lang="it-IT" sz="1300" dirty="0" smtClean="0"/>
            <a:t> </a:t>
          </a:r>
          <a:r>
            <a:rPr lang="it-IT" sz="1300" dirty="0" err="1" smtClean="0"/>
            <a:t>Exposure</a:t>
          </a:r>
          <a:r>
            <a:rPr lang="it-IT" sz="1300" dirty="0" smtClean="0"/>
            <a:t> to the </a:t>
          </a:r>
          <a:r>
            <a:rPr lang="it-IT" sz="1300" dirty="0" err="1" smtClean="0"/>
            <a:t>Aptar</a:t>
          </a:r>
          <a:r>
            <a:rPr lang="it-IT" sz="1300" dirty="0" smtClean="0"/>
            <a:t> world</a:t>
          </a:r>
          <a:endParaRPr lang="it-IT" sz="1300" dirty="0"/>
        </a:p>
      </dgm:t>
    </dgm:pt>
    <dgm:pt modelId="{56DDA657-F5EC-4680-8648-5E447C424126}" type="parTrans" cxnId="{4DAF2B07-3407-4723-9B1A-C0E19C52CB74}">
      <dgm:prSet/>
      <dgm:spPr/>
      <dgm:t>
        <a:bodyPr/>
        <a:lstStyle/>
        <a:p>
          <a:endParaRPr lang="it-IT"/>
        </a:p>
      </dgm:t>
    </dgm:pt>
    <dgm:pt modelId="{C21F81A8-E047-4488-A974-CBD798ED9E9F}" type="sibTrans" cxnId="{4DAF2B07-3407-4723-9B1A-C0E19C52CB74}">
      <dgm:prSet/>
      <dgm:spPr/>
      <dgm:t>
        <a:bodyPr/>
        <a:lstStyle/>
        <a:p>
          <a:endParaRPr lang="it-IT"/>
        </a:p>
      </dgm:t>
    </dgm:pt>
    <dgm:pt modelId="{57FDB1AB-FA2C-48AB-9C48-FA0CF58033FB}" type="pres">
      <dgm:prSet presAssocID="{6E4CF139-8BCA-4B89-94B9-250DA0DCB5A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01F5276-AE85-4055-A71C-FC2CFFE8EF9A}" type="pres">
      <dgm:prSet presAssocID="{6E4CF139-8BCA-4B89-94B9-250DA0DCB5AD}" presName="children" presStyleCnt="0"/>
      <dgm:spPr/>
    </dgm:pt>
    <dgm:pt modelId="{3B58542E-6E9E-4B24-91F3-0914EE15102E}" type="pres">
      <dgm:prSet presAssocID="{6E4CF139-8BCA-4B89-94B9-250DA0DCB5AD}" presName="child1group" presStyleCnt="0"/>
      <dgm:spPr/>
    </dgm:pt>
    <dgm:pt modelId="{BDA3978D-B444-44DF-8F2F-3BFD7725E622}" type="pres">
      <dgm:prSet presAssocID="{6E4CF139-8BCA-4B89-94B9-250DA0DCB5AD}" presName="child1" presStyleLbl="bgAcc1" presStyleIdx="0" presStyleCnt="4" custLinFactNeighborX="-4140"/>
      <dgm:spPr/>
      <dgm:t>
        <a:bodyPr/>
        <a:lstStyle/>
        <a:p>
          <a:endParaRPr lang="it-IT"/>
        </a:p>
      </dgm:t>
    </dgm:pt>
    <dgm:pt modelId="{E9FD75B1-DBD6-4B10-9EC7-0C7DA4B886BE}" type="pres">
      <dgm:prSet presAssocID="{6E4CF139-8BCA-4B89-94B9-250DA0DCB5A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E01993-91FB-428B-805A-A99CD66618E2}" type="pres">
      <dgm:prSet presAssocID="{6E4CF139-8BCA-4B89-94B9-250DA0DCB5AD}" presName="child2group" presStyleCnt="0"/>
      <dgm:spPr/>
    </dgm:pt>
    <dgm:pt modelId="{8B424FF2-F95A-4845-A605-F83088836A55}" type="pres">
      <dgm:prSet presAssocID="{6E4CF139-8BCA-4B89-94B9-250DA0DCB5AD}" presName="child2" presStyleLbl="bgAcc1" presStyleIdx="1" presStyleCnt="4" custLinFactNeighborX="10351"/>
      <dgm:spPr/>
      <dgm:t>
        <a:bodyPr/>
        <a:lstStyle/>
        <a:p>
          <a:endParaRPr lang="it-IT"/>
        </a:p>
      </dgm:t>
    </dgm:pt>
    <dgm:pt modelId="{D4E23E8D-D948-4BDE-B61A-14A0C64CCB00}" type="pres">
      <dgm:prSet presAssocID="{6E4CF139-8BCA-4B89-94B9-250DA0DCB5A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CD58C3-2065-4EBA-8997-F82031D52B93}" type="pres">
      <dgm:prSet presAssocID="{6E4CF139-8BCA-4B89-94B9-250DA0DCB5AD}" presName="child3group" presStyleCnt="0"/>
      <dgm:spPr/>
    </dgm:pt>
    <dgm:pt modelId="{0A030548-7482-4681-BA33-87DD6CE65DB8}" type="pres">
      <dgm:prSet presAssocID="{6E4CF139-8BCA-4B89-94B9-250DA0DCB5AD}" presName="child3" presStyleLbl="bgAcc1" presStyleIdx="2" presStyleCnt="4" custLinFactNeighborX="8280"/>
      <dgm:spPr/>
      <dgm:t>
        <a:bodyPr/>
        <a:lstStyle/>
        <a:p>
          <a:endParaRPr lang="it-IT"/>
        </a:p>
      </dgm:t>
    </dgm:pt>
    <dgm:pt modelId="{7B6BE4BE-87D5-4BD6-8EF7-51F89CAE90CD}" type="pres">
      <dgm:prSet presAssocID="{6E4CF139-8BCA-4B89-94B9-250DA0DCB5A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35745A-5F60-40B5-8EDB-3ED6925F06C7}" type="pres">
      <dgm:prSet presAssocID="{6E4CF139-8BCA-4B89-94B9-250DA0DCB5AD}" presName="child4group" presStyleCnt="0"/>
      <dgm:spPr/>
    </dgm:pt>
    <dgm:pt modelId="{BD61512E-2E3E-4DC4-B999-76949910704E}" type="pres">
      <dgm:prSet presAssocID="{6E4CF139-8BCA-4B89-94B9-250DA0DCB5AD}" presName="child4" presStyleLbl="bgAcc1" presStyleIdx="3" presStyleCnt="4" custScaleX="104359" custLinFactNeighborX="-7452"/>
      <dgm:spPr/>
      <dgm:t>
        <a:bodyPr/>
        <a:lstStyle/>
        <a:p>
          <a:endParaRPr lang="it-IT"/>
        </a:p>
      </dgm:t>
    </dgm:pt>
    <dgm:pt modelId="{1A249F39-AF68-4474-9096-14EB2CDE1A4A}" type="pres">
      <dgm:prSet presAssocID="{6E4CF139-8BCA-4B89-94B9-250DA0DCB5A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061480-792F-4870-9219-6FD06C986898}" type="pres">
      <dgm:prSet presAssocID="{6E4CF139-8BCA-4B89-94B9-250DA0DCB5AD}" presName="childPlaceholder" presStyleCnt="0"/>
      <dgm:spPr/>
    </dgm:pt>
    <dgm:pt modelId="{7D347413-E484-4F85-8676-7948410532CE}" type="pres">
      <dgm:prSet presAssocID="{6E4CF139-8BCA-4B89-94B9-250DA0DCB5AD}" presName="circle" presStyleCnt="0"/>
      <dgm:spPr/>
    </dgm:pt>
    <dgm:pt modelId="{88DA9964-9868-48A3-811A-2D4DB5232982}" type="pres">
      <dgm:prSet presAssocID="{6E4CF139-8BCA-4B89-94B9-250DA0DCB5AD}" presName="quadrant1" presStyleLbl="node1" presStyleIdx="0" presStyleCnt="4" custScaleX="107012" custScaleY="10654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D1445F-8285-4AC8-8297-6AE739E9F381}" type="pres">
      <dgm:prSet presAssocID="{6E4CF139-8BCA-4B89-94B9-250DA0DCB5AD}" presName="quadrant2" presStyleLbl="node1" presStyleIdx="1" presStyleCnt="4" custScaleX="103233" custScaleY="10698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54C18F-C718-4106-9008-9D9246D61839}" type="pres">
      <dgm:prSet presAssocID="{6E4CF139-8BCA-4B89-94B9-250DA0DCB5AD}" presName="quadrant3" presStyleLbl="node1" presStyleIdx="2" presStyleCnt="4" custScaleX="99895" custScaleY="101822" custLinFactNeighborY="330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5B74FF-2576-4AD8-BC39-A9D2772FD938}" type="pres">
      <dgm:prSet presAssocID="{6E4CF139-8BCA-4B89-94B9-250DA0DCB5AD}" presName="quadrant4" presStyleLbl="node1" presStyleIdx="3" presStyleCnt="4" custScaleX="104615" custScaleY="106036" custLinFactNeighborX="-47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9B0C5-9445-48D8-9212-BC4453A22D41}" type="pres">
      <dgm:prSet presAssocID="{6E4CF139-8BCA-4B89-94B9-250DA0DCB5AD}" presName="quadrantPlaceholder" presStyleCnt="0"/>
      <dgm:spPr/>
    </dgm:pt>
    <dgm:pt modelId="{F9AA1D0B-0FF2-4A50-878A-033CC1B078B0}" type="pres">
      <dgm:prSet presAssocID="{6E4CF139-8BCA-4B89-94B9-250DA0DCB5AD}" presName="center1" presStyleLbl="fgShp" presStyleIdx="0" presStyleCnt="2"/>
      <dgm:spPr/>
    </dgm:pt>
    <dgm:pt modelId="{81343F5D-8B68-43B2-BBB3-B042E55D3306}" type="pres">
      <dgm:prSet presAssocID="{6E4CF139-8BCA-4B89-94B9-250DA0DCB5AD}" presName="center2" presStyleLbl="fgShp" presStyleIdx="1" presStyleCnt="2"/>
      <dgm:spPr/>
    </dgm:pt>
  </dgm:ptLst>
  <dgm:cxnLst>
    <dgm:cxn modelId="{9D65A909-07E5-4C53-A52E-9726B7C2A7BF}" type="presOf" srcId="{7625D277-1DE1-4354-B532-91357734735F}" destId="{405B74FF-2576-4AD8-BC39-A9D2772FD938}" srcOrd="0" destOrd="0" presId="urn:microsoft.com/office/officeart/2005/8/layout/cycle4"/>
    <dgm:cxn modelId="{6A36F156-C159-49DF-8963-1F7BAB8B8357}" type="presOf" srcId="{5FD27D46-04DA-4956-B22A-263D30B46CB9}" destId="{E9FD75B1-DBD6-4B10-9EC7-0C7DA4B886BE}" srcOrd="1" destOrd="0" presId="urn:microsoft.com/office/officeart/2005/8/layout/cycle4"/>
    <dgm:cxn modelId="{AEFC9935-4FE9-4E92-863B-DB8C97872873}" srcId="{6E4CF139-8BCA-4B89-94B9-250DA0DCB5AD}" destId="{FF307C17-F36A-46C1-AB98-566E28AE3EA1}" srcOrd="2" destOrd="0" parTransId="{FC66C644-02E4-41DB-8977-5F78599B245F}" sibTransId="{5F3ABA0D-AE8D-4555-BE84-6C3A7833C27D}"/>
    <dgm:cxn modelId="{20F08E88-A95E-4E9D-AAD5-505A86A03F51}" type="presOf" srcId="{33C4D473-6317-4921-BFC8-D2FDCC7931A0}" destId="{0A030548-7482-4681-BA33-87DD6CE65DB8}" srcOrd="0" destOrd="0" presId="urn:microsoft.com/office/officeart/2005/8/layout/cycle4"/>
    <dgm:cxn modelId="{4E064568-BE16-42A0-80F0-5479B23EAA40}" type="presOf" srcId="{6E4CF139-8BCA-4B89-94B9-250DA0DCB5AD}" destId="{57FDB1AB-FA2C-48AB-9C48-FA0CF58033FB}" srcOrd="0" destOrd="0" presId="urn:microsoft.com/office/officeart/2005/8/layout/cycle4"/>
    <dgm:cxn modelId="{A6B85753-6885-4D9E-8591-86224C352C8E}" type="presOf" srcId="{4C314B00-1507-44B9-AB40-777AF43AD2DA}" destId="{1A249F39-AF68-4474-9096-14EB2CDE1A4A}" srcOrd="1" destOrd="0" presId="urn:microsoft.com/office/officeart/2005/8/layout/cycle4"/>
    <dgm:cxn modelId="{9852A610-CD6A-412E-B44E-7ED9CC232650}" type="presOf" srcId="{B12F4CCE-B030-4DE8-ADB3-B273BC7AF240}" destId="{2BD1445F-8285-4AC8-8297-6AE739E9F381}" srcOrd="0" destOrd="0" presId="urn:microsoft.com/office/officeart/2005/8/layout/cycle4"/>
    <dgm:cxn modelId="{4DAF2B07-3407-4723-9B1A-C0E19C52CB74}" srcId="{7625D277-1DE1-4354-B532-91357734735F}" destId="{4C314B00-1507-44B9-AB40-777AF43AD2DA}" srcOrd="0" destOrd="0" parTransId="{56DDA657-F5EC-4680-8648-5E447C424126}" sibTransId="{C21F81A8-E047-4488-A974-CBD798ED9E9F}"/>
    <dgm:cxn modelId="{5DBFF8E7-6A79-4D0A-8916-6E4A210D18A5}" srcId="{39685D44-AB3D-4166-89FB-3309A2EB6BDC}" destId="{5FD27D46-04DA-4956-B22A-263D30B46CB9}" srcOrd="0" destOrd="0" parTransId="{D74F4878-8C0E-433B-A6D6-01E37A128B4D}" sibTransId="{9F8C62AE-117A-4FD6-B0C1-650A87077D5B}"/>
    <dgm:cxn modelId="{FC0AB573-DD6A-4812-8EAE-E9C70FF12E41}" type="presOf" srcId="{FF307C17-F36A-46C1-AB98-566E28AE3EA1}" destId="{0354C18F-C718-4106-9008-9D9246D61839}" srcOrd="0" destOrd="0" presId="urn:microsoft.com/office/officeart/2005/8/layout/cycle4"/>
    <dgm:cxn modelId="{AC00C341-A0B3-425B-809A-BF964352E4F1}" srcId="{6E4CF139-8BCA-4B89-94B9-250DA0DCB5AD}" destId="{7625D277-1DE1-4354-B532-91357734735F}" srcOrd="3" destOrd="0" parTransId="{D78EC59F-25BA-4D87-884C-990EF7F0BE19}" sibTransId="{B7795BBC-BA78-465F-94B3-EDF002D467AC}"/>
    <dgm:cxn modelId="{FB0ACDD0-D100-4DD5-9882-BB7E00CF13DB}" type="presOf" srcId="{4C314B00-1507-44B9-AB40-777AF43AD2DA}" destId="{BD61512E-2E3E-4DC4-B999-76949910704E}" srcOrd="0" destOrd="0" presId="urn:microsoft.com/office/officeart/2005/8/layout/cycle4"/>
    <dgm:cxn modelId="{FAF36D94-C891-40CA-B77A-D9A82A63990B}" srcId="{6E4CF139-8BCA-4B89-94B9-250DA0DCB5AD}" destId="{B12F4CCE-B030-4DE8-ADB3-B273BC7AF240}" srcOrd="1" destOrd="0" parTransId="{DBF75DC6-F534-4572-B0E5-C527A13965A3}" sibTransId="{D7EAE0CE-3D49-4505-86BD-D290628FA35C}"/>
    <dgm:cxn modelId="{52CA1D6F-CEDD-48DA-95CD-84C63E4F3AA7}" srcId="{6E4CF139-8BCA-4B89-94B9-250DA0DCB5AD}" destId="{39685D44-AB3D-4166-89FB-3309A2EB6BDC}" srcOrd="0" destOrd="0" parTransId="{A8575967-F183-4F0D-A1E4-7D8FAB390A84}" sibTransId="{C5BD038F-F531-4990-9F02-245C3F257DE4}"/>
    <dgm:cxn modelId="{A3B4D850-E893-45FA-970D-319C929A23A0}" type="presOf" srcId="{33C4D473-6317-4921-BFC8-D2FDCC7931A0}" destId="{7B6BE4BE-87D5-4BD6-8EF7-51F89CAE90CD}" srcOrd="1" destOrd="0" presId="urn:microsoft.com/office/officeart/2005/8/layout/cycle4"/>
    <dgm:cxn modelId="{988FB0CE-64A9-46A8-8FE9-FF67333C5274}" type="presOf" srcId="{CBBFEAC3-5FE1-48A0-A158-E42650D1B315}" destId="{8B424FF2-F95A-4845-A605-F83088836A55}" srcOrd="0" destOrd="0" presId="urn:microsoft.com/office/officeart/2005/8/layout/cycle4"/>
    <dgm:cxn modelId="{9DEDB302-957A-41F0-8013-9145CC92E2F6}" type="presOf" srcId="{39685D44-AB3D-4166-89FB-3309A2EB6BDC}" destId="{88DA9964-9868-48A3-811A-2D4DB5232982}" srcOrd="0" destOrd="0" presId="urn:microsoft.com/office/officeart/2005/8/layout/cycle4"/>
    <dgm:cxn modelId="{A385084E-1B3C-4E5C-9485-6211FF0BAE99}" srcId="{FF307C17-F36A-46C1-AB98-566E28AE3EA1}" destId="{33C4D473-6317-4921-BFC8-D2FDCC7931A0}" srcOrd="0" destOrd="0" parTransId="{3F537919-E428-4947-85E7-69F86DE51577}" sibTransId="{0C2E307B-8448-4734-9FFC-F01C9E74AFC4}"/>
    <dgm:cxn modelId="{94C09E07-FBAB-4677-A5A6-6FB43B39E1A7}" srcId="{B12F4CCE-B030-4DE8-ADB3-B273BC7AF240}" destId="{CBBFEAC3-5FE1-48A0-A158-E42650D1B315}" srcOrd="0" destOrd="0" parTransId="{5E5D0F8B-0942-4089-9E0F-23462709110F}" sibTransId="{32CAC5F0-63C0-4ADD-B862-D4766D73DCDF}"/>
    <dgm:cxn modelId="{F3460C11-60A9-4405-979B-C92EA1D3BE87}" type="presOf" srcId="{5FD27D46-04DA-4956-B22A-263D30B46CB9}" destId="{BDA3978D-B444-44DF-8F2F-3BFD7725E622}" srcOrd="0" destOrd="0" presId="urn:microsoft.com/office/officeart/2005/8/layout/cycle4"/>
    <dgm:cxn modelId="{65D15362-DB63-4DFB-9B1C-D637B38EBC19}" type="presOf" srcId="{CBBFEAC3-5FE1-48A0-A158-E42650D1B315}" destId="{D4E23E8D-D948-4BDE-B61A-14A0C64CCB00}" srcOrd="1" destOrd="0" presId="urn:microsoft.com/office/officeart/2005/8/layout/cycle4"/>
    <dgm:cxn modelId="{F49D3997-60AA-4783-B4CB-7F3E0B437524}" type="presParOf" srcId="{57FDB1AB-FA2C-48AB-9C48-FA0CF58033FB}" destId="{101F5276-AE85-4055-A71C-FC2CFFE8EF9A}" srcOrd="0" destOrd="0" presId="urn:microsoft.com/office/officeart/2005/8/layout/cycle4"/>
    <dgm:cxn modelId="{70A25209-7F80-4CE1-8BAC-25AD20E404F8}" type="presParOf" srcId="{101F5276-AE85-4055-A71C-FC2CFFE8EF9A}" destId="{3B58542E-6E9E-4B24-91F3-0914EE15102E}" srcOrd="0" destOrd="0" presId="urn:microsoft.com/office/officeart/2005/8/layout/cycle4"/>
    <dgm:cxn modelId="{0B7B2C9E-7462-4C69-8FB9-8BA2C7711CF6}" type="presParOf" srcId="{3B58542E-6E9E-4B24-91F3-0914EE15102E}" destId="{BDA3978D-B444-44DF-8F2F-3BFD7725E622}" srcOrd="0" destOrd="0" presId="urn:microsoft.com/office/officeart/2005/8/layout/cycle4"/>
    <dgm:cxn modelId="{274EE689-720C-4DAF-8149-CB085E1DB46B}" type="presParOf" srcId="{3B58542E-6E9E-4B24-91F3-0914EE15102E}" destId="{E9FD75B1-DBD6-4B10-9EC7-0C7DA4B886BE}" srcOrd="1" destOrd="0" presId="urn:microsoft.com/office/officeart/2005/8/layout/cycle4"/>
    <dgm:cxn modelId="{0CD238CD-24FE-4514-BF6C-25D661FC87BB}" type="presParOf" srcId="{101F5276-AE85-4055-A71C-FC2CFFE8EF9A}" destId="{75E01993-91FB-428B-805A-A99CD66618E2}" srcOrd="1" destOrd="0" presId="urn:microsoft.com/office/officeart/2005/8/layout/cycle4"/>
    <dgm:cxn modelId="{31B1E8A5-6AC9-4FCC-84C9-829D1ECECAA4}" type="presParOf" srcId="{75E01993-91FB-428B-805A-A99CD66618E2}" destId="{8B424FF2-F95A-4845-A605-F83088836A55}" srcOrd="0" destOrd="0" presId="urn:microsoft.com/office/officeart/2005/8/layout/cycle4"/>
    <dgm:cxn modelId="{12176796-A484-403F-9A75-2DD4ECF105EF}" type="presParOf" srcId="{75E01993-91FB-428B-805A-A99CD66618E2}" destId="{D4E23E8D-D948-4BDE-B61A-14A0C64CCB00}" srcOrd="1" destOrd="0" presId="urn:microsoft.com/office/officeart/2005/8/layout/cycle4"/>
    <dgm:cxn modelId="{C00A72D6-8BCF-448E-B4F8-47AD7BDF1F36}" type="presParOf" srcId="{101F5276-AE85-4055-A71C-FC2CFFE8EF9A}" destId="{E8CD58C3-2065-4EBA-8997-F82031D52B93}" srcOrd="2" destOrd="0" presId="urn:microsoft.com/office/officeart/2005/8/layout/cycle4"/>
    <dgm:cxn modelId="{9E072DCE-8873-40FA-BB1D-82BE155AC838}" type="presParOf" srcId="{E8CD58C3-2065-4EBA-8997-F82031D52B93}" destId="{0A030548-7482-4681-BA33-87DD6CE65DB8}" srcOrd="0" destOrd="0" presId="urn:microsoft.com/office/officeart/2005/8/layout/cycle4"/>
    <dgm:cxn modelId="{90593113-829E-4A22-81E2-51256BD5EE84}" type="presParOf" srcId="{E8CD58C3-2065-4EBA-8997-F82031D52B93}" destId="{7B6BE4BE-87D5-4BD6-8EF7-51F89CAE90CD}" srcOrd="1" destOrd="0" presId="urn:microsoft.com/office/officeart/2005/8/layout/cycle4"/>
    <dgm:cxn modelId="{7EDF34F9-1024-4D02-9E45-A70975597BD6}" type="presParOf" srcId="{101F5276-AE85-4055-A71C-FC2CFFE8EF9A}" destId="{AB35745A-5F60-40B5-8EDB-3ED6925F06C7}" srcOrd="3" destOrd="0" presId="urn:microsoft.com/office/officeart/2005/8/layout/cycle4"/>
    <dgm:cxn modelId="{9D490D6E-C05B-47EC-AE9A-C61D4A6840AE}" type="presParOf" srcId="{AB35745A-5F60-40B5-8EDB-3ED6925F06C7}" destId="{BD61512E-2E3E-4DC4-B999-76949910704E}" srcOrd="0" destOrd="0" presId="urn:microsoft.com/office/officeart/2005/8/layout/cycle4"/>
    <dgm:cxn modelId="{1631E816-8577-48F8-B64A-AB097BA409EF}" type="presParOf" srcId="{AB35745A-5F60-40B5-8EDB-3ED6925F06C7}" destId="{1A249F39-AF68-4474-9096-14EB2CDE1A4A}" srcOrd="1" destOrd="0" presId="urn:microsoft.com/office/officeart/2005/8/layout/cycle4"/>
    <dgm:cxn modelId="{48AB745E-57A1-4F6A-B7E0-900277659CEF}" type="presParOf" srcId="{101F5276-AE85-4055-A71C-FC2CFFE8EF9A}" destId="{DB061480-792F-4870-9219-6FD06C986898}" srcOrd="4" destOrd="0" presId="urn:microsoft.com/office/officeart/2005/8/layout/cycle4"/>
    <dgm:cxn modelId="{FB5D9BE7-3B4D-4854-A2D2-0D311783BD16}" type="presParOf" srcId="{57FDB1AB-FA2C-48AB-9C48-FA0CF58033FB}" destId="{7D347413-E484-4F85-8676-7948410532CE}" srcOrd="1" destOrd="0" presId="urn:microsoft.com/office/officeart/2005/8/layout/cycle4"/>
    <dgm:cxn modelId="{4157F6B9-427A-4530-9B91-44A41EE24B6E}" type="presParOf" srcId="{7D347413-E484-4F85-8676-7948410532CE}" destId="{88DA9964-9868-48A3-811A-2D4DB5232982}" srcOrd="0" destOrd="0" presId="urn:microsoft.com/office/officeart/2005/8/layout/cycle4"/>
    <dgm:cxn modelId="{F86597DB-09BB-4760-BEE1-4E85F74FBFA1}" type="presParOf" srcId="{7D347413-E484-4F85-8676-7948410532CE}" destId="{2BD1445F-8285-4AC8-8297-6AE739E9F381}" srcOrd="1" destOrd="0" presId="urn:microsoft.com/office/officeart/2005/8/layout/cycle4"/>
    <dgm:cxn modelId="{42A00B25-251A-490B-9E81-3CD72667DE5B}" type="presParOf" srcId="{7D347413-E484-4F85-8676-7948410532CE}" destId="{0354C18F-C718-4106-9008-9D9246D61839}" srcOrd="2" destOrd="0" presId="urn:microsoft.com/office/officeart/2005/8/layout/cycle4"/>
    <dgm:cxn modelId="{B7F5DA99-3E1F-4E9B-A2CA-7A248D7338A0}" type="presParOf" srcId="{7D347413-E484-4F85-8676-7948410532CE}" destId="{405B74FF-2576-4AD8-BC39-A9D2772FD938}" srcOrd="3" destOrd="0" presId="urn:microsoft.com/office/officeart/2005/8/layout/cycle4"/>
    <dgm:cxn modelId="{C7ACC0D1-BF3F-4EBA-BA09-FD26259A4ADC}" type="presParOf" srcId="{7D347413-E484-4F85-8676-7948410532CE}" destId="{9AA9B0C5-9445-48D8-9212-BC4453A22D41}" srcOrd="4" destOrd="0" presId="urn:microsoft.com/office/officeart/2005/8/layout/cycle4"/>
    <dgm:cxn modelId="{8BFC8DA1-2A82-4EDE-91BF-6214E067B0FA}" type="presParOf" srcId="{57FDB1AB-FA2C-48AB-9C48-FA0CF58033FB}" destId="{F9AA1D0B-0FF2-4A50-878A-033CC1B078B0}" srcOrd="2" destOrd="0" presId="urn:microsoft.com/office/officeart/2005/8/layout/cycle4"/>
    <dgm:cxn modelId="{834FFD3E-6AF3-41DF-BB2C-8B91C74D4259}" type="presParOf" srcId="{57FDB1AB-FA2C-48AB-9C48-FA0CF58033FB}" destId="{81343F5D-8B68-43B2-BBB3-B042E55D330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5EDF3-B3A3-4C3A-8CF1-52ACFD5F96EB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236E73D3-38C7-47CD-B383-05AF81E9BE71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b="1" dirty="0" smtClean="0">
              <a:solidFill>
                <a:srgbClr val="7030A0"/>
              </a:solidFill>
            </a:rPr>
            <a:t>Production Planning</a:t>
          </a:r>
          <a:endParaRPr lang="it-IT" b="1" dirty="0">
            <a:solidFill>
              <a:srgbClr val="7030A0"/>
            </a:solidFill>
          </a:endParaRPr>
        </a:p>
      </dgm:t>
    </dgm:pt>
    <dgm:pt modelId="{6BBE5FBB-4293-45C2-AF34-BDC745AF34C3}" type="parTrans" cxnId="{218F595F-ED30-41F4-AB4A-36B914D7481B}">
      <dgm:prSet/>
      <dgm:spPr/>
      <dgm:t>
        <a:bodyPr/>
        <a:lstStyle/>
        <a:p>
          <a:endParaRPr lang="it-IT"/>
        </a:p>
      </dgm:t>
    </dgm:pt>
    <dgm:pt modelId="{47DC6EA6-CBF0-4D55-9D8A-2CA3FE80AEFA}" type="sibTrans" cxnId="{218F595F-ED30-41F4-AB4A-36B914D7481B}">
      <dgm:prSet/>
      <dgm:spPr/>
      <dgm:t>
        <a:bodyPr/>
        <a:lstStyle/>
        <a:p>
          <a:endParaRPr lang="it-IT"/>
        </a:p>
      </dgm:t>
    </dgm:pt>
    <dgm:pt modelId="{233940A3-125F-473F-8183-73363AC365AF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b="1" dirty="0" err="1" smtClean="0">
              <a:solidFill>
                <a:srgbClr val="7030A0"/>
              </a:solidFill>
            </a:rPr>
            <a:t>Maintenance</a:t>
          </a:r>
          <a:endParaRPr lang="it-IT" b="1" dirty="0">
            <a:solidFill>
              <a:srgbClr val="7030A0"/>
            </a:solidFill>
          </a:endParaRPr>
        </a:p>
      </dgm:t>
    </dgm:pt>
    <dgm:pt modelId="{B3E5E2A9-5B63-46DA-9E4C-E77B6F974916}" type="parTrans" cxnId="{930EE2FC-D15A-4901-8E84-C0DF0F3382A2}">
      <dgm:prSet/>
      <dgm:spPr/>
      <dgm:t>
        <a:bodyPr/>
        <a:lstStyle/>
        <a:p>
          <a:endParaRPr lang="it-IT"/>
        </a:p>
      </dgm:t>
    </dgm:pt>
    <dgm:pt modelId="{BFF598BB-036F-4E0D-80CA-0B55CEF297A0}" type="sibTrans" cxnId="{930EE2FC-D15A-4901-8E84-C0DF0F3382A2}">
      <dgm:prSet/>
      <dgm:spPr/>
      <dgm:t>
        <a:bodyPr/>
        <a:lstStyle/>
        <a:p>
          <a:endParaRPr lang="it-IT"/>
        </a:p>
      </dgm:t>
    </dgm:pt>
    <dgm:pt modelId="{FCA8F6E5-D5B1-4DBA-A16D-C93C1849168D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b="1" dirty="0" err="1" smtClean="0">
              <a:solidFill>
                <a:srgbClr val="7030A0"/>
              </a:solidFill>
            </a:rPr>
            <a:t>Engineering</a:t>
          </a:r>
          <a:endParaRPr lang="it-IT" b="1" dirty="0">
            <a:solidFill>
              <a:srgbClr val="7030A0"/>
            </a:solidFill>
          </a:endParaRPr>
        </a:p>
      </dgm:t>
    </dgm:pt>
    <dgm:pt modelId="{A7E7C570-6FE8-45DA-A872-FE8AAE8722A4}" type="parTrans" cxnId="{695A51DC-C510-47D5-97F4-52A7DE9401D6}">
      <dgm:prSet/>
      <dgm:spPr/>
      <dgm:t>
        <a:bodyPr/>
        <a:lstStyle/>
        <a:p>
          <a:endParaRPr lang="it-IT"/>
        </a:p>
      </dgm:t>
    </dgm:pt>
    <dgm:pt modelId="{660E7969-250B-41C6-849C-D5CB29FD15B2}" type="sibTrans" cxnId="{695A51DC-C510-47D5-97F4-52A7DE9401D6}">
      <dgm:prSet/>
      <dgm:spPr/>
      <dgm:t>
        <a:bodyPr/>
        <a:lstStyle/>
        <a:p>
          <a:endParaRPr lang="it-IT"/>
        </a:p>
      </dgm:t>
    </dgm:pt>
    <dgm:pt modelId="{32BE54F7-49DB-4DE8-A348-E7B58BA752E4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b="1" dirty="0" smtClean="0">
              <a:solidFill>
                <a:srgbClr val="7030A0"/>
              </a:solidFill>
            </a:rPr>
            <a:t>Sales</a:t>
          </a:r>
          <a:endParaRPr lang="it-IT" b="1" dirty="0">
            <a:solidFill>
              <a:srgbClr val="7030A0"/>
            </a:solidFill>
          </a:endParaRPr>
        </a:p>
      </dgm:t>
    </dgm:pt>
    <dgm:pt modelId="{9225F81A-6252-4CE0-91DC-66F8CF1E3BFD}" type="parTrans" cxnId="{39946327-F11A-45FA-A028-41B192A80CB8}">
      <dgm:prSet/>
      <dgm:spPr/>
      <dgm:t>
        <a:bodyPr/>
        <a:lstStyle/>
        <a:p>
          <a:endParaRPr lang="it-IT"/>
        </a:p>
      </dgm:t>
    </dgm:pt>
    <dgm:pt modelId="{A56D43A7-D161-4ACD-96E0-06E865B692EE}" type="sibTrans" cxnId="{39946327-F11A-45FA-A028-41B192A80CB8}">
      <dgm:prSet/>
      <dgm:spPr/>
      <dgm:t>
        <a:bodyPr/>
        <a:lstStyle/>
        <a:p>
          <a:endParaRPr lang="it-IT"/>
        </a:p>
      </dgm:t>
    </dgm:pt>
    <dgm:pt modelId="{4F64E9E5-EDF9-4E6A-849C-0B25229F2941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b="1" dirty="0" smtClean="0">
              <a:solidFill>
                <a:srgbClr val="7030A0"/>
              </a:solidFill>
            </a:rPr>
            <a:t>Supply Chain</a:t>
          </a:r>
          <a:endParaRPr lang="it-IT" b="1" dirty="0">
            <a:solidFill>
              <a:srgbClr val="7030A0"/>
            </a:solidFill>
          </a:endParaRPr>
        </a:p>
      </dgm:t>
    </dgm:pt>
    <dgm:pt modelId="{C6BBD958-93D6-4434-AE67-DCD478BB387F}" type="parTrans" cxnId="{983C5D89-13BE-47FA-98AE-7822BFAE9773}">
      <dgm:prSet/>
      <dgm:spPr/>
      <dgm:t>
        <a:bodyPr/>
        <a:lstStyle/>
        <a:p>
          <a:endParaRPr lang="it-IT"/>
        </a:p>
      </dgm:t>
    </dgm:pt>
    <dgm:pt modelId="{9A31D9B8-03F1-4742-BBA4-59446DE1F1AF}" type="sibTrans" cxnId="{983C5D89-13BE-47FA-98AE-7822BFAE9773}">
      <dgm:prSet/>
      <dgm:spPr/>
      <dgm:t>
        <a:bodyPr/>
        <a:lstStyle/>
        <a:p>
          <a:endParaRPr lang="it-IT"/>
        </a:p>
      </dgm:t>
    </dgm:pt>
    <dgm:pt modelId="{8C588E13-8092-4431-80A5-EF6FA8002DCA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b="1" dirty="0" smtClean="0">
              <a:solidFill>
                <a:srgbClr val="7030A0"/>
              </a:solidFill>
            </a:rPr>
            <a:t>IT</a:t>
          </a:r>
          <a:endParaRPr lang="it-IT" b="1" dirty="0">
            <a:solidFill>
              <a:srgbClr val="7030A0"/>
            </a:solidFill>
          </a:endParaRPr>
        </a:p>
      </dgm:t>
    </dgm:pt>
    <dgm:pt modelId="{879739F2-C309-4736-AE6C-3107122450C1}" type="parTrans" cxnId="{6D376EE4-A0D5-4996-A0B5-0E10C90FBFE0}">
      <dgm:prSet/>
      <dgm:spPr/>
      <dgm:t>
        <a:bodyPr/>
        <a:lstStyle/>
        <a:p>
          <a:endParaRPr lang="it-IT"/>
        </a:p>
      </dgm:t>
    </dgm:pt>
    <dgm:pt modelId="{AAD9E274-8101-4C32-ABB2-4E9ECEB4DBE4}" type="sibTrans" cxnId="{6D376EE4-A0D5-4996-A0B5-0E10C90FBFE0}">
      <dgm:prSet/>
      <dgm:spPr/>
      <dgm:t>
        <a:bodyPr/>
        <a:lstStyle/>
        <a:p>
          <a:endParaRPr lang="it-IT"/>
        </a:p>
      </dgm:t>
    </dgm:pt>
    <dgm:pt modelId="{C86CF74A-D127-48FA-BA1F-C278F5A1A66D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b="1" dirty="0" err="1" smtClean="0">
              <a:solidFill>
                <a:srgbClr val="7030A0"/>
              </a:solidFill>
            </a:rPr>
            <a:t>Quality</a:t>
          </a:r>
          <a:endParaRPr lang="it-IT" b="1" dirty="0">
            <a:solidFill>
              <a:srgbClr val="7030A0"/>
            </a:solidFill>
          </a:endParaRPr>
        </a:p>
      </dgm:t>
    </dgm:pt>
    <dgm:pt modelId="{E742E033-7626-48B9-AE9A-DD882437B246}" type="parTrans" cxnId="{5738B699-BC36-4E53-AE6D-4D7D80FD06EF}">
      <dgm:prSet/>
      <dgm:spPr/>
      <dgm:t>
        <a:bodyPr/>
        <a:lstStyle/>
        <a:p>
          <a:endParaRPr lang="it-IT"/>
        </a:p>
      </dgm:t>
    </dgm:pt>
    <dgm:pt modelId="{1074BB9B-2F6F-4C9F-ABF8-4F38FA9A51B9}" type="sibTrans" cxnId="{5738B699-BC36-4E53-AE6D-4D7D80FD06EF}">
      <dgm:prSet/>
      <dgm:spPr/>
      <dgm:t>
        <a:bodyPr/>
        <a:lstStyle/>
        <a:p>
          <a:endParaRPr lang="it-IT"/>
        </a:p>
      </dgm:t>
    </dgm:pt>
    <dgm:pt modelId="{547D5688-F8C0-4FEE-AA94-8B75204C8BD5}" type="pres">
      <dgm:prSet presAssocID="{8A05EDF3-B3A3-4C3A-8CF1-52ACFD5F96EB}" presName="linearFlow" presStyleCnt="0">
        <dgm:presLayoutVars>
          <dgm:dir/>
          <dgm:resizeHandles val="exact"/>
        </dgm:presLayoutVars>
      </dgm:prSet>
      <dgm:spPr/>
    </dgm:pt>
    <dgm:pt modelId="{7AF9B11F-9FC9-459A-BAD3-F6AA084BCBC6}" type="pres">
      <dgm:prSet presAssocID="{236E73D3-38C7-47CD-B383-05AF81E9BE71}" presName="comp" presStyleCnt="0"/>
      <dgm:spPr/>
    </dgm:pt>
    <dgm:pt modelId="{C9F1BFA1-6D4A-4256-B434-115AF35AEE87}" type="pres">
      <dgm:prSet presAssocID="{236E73D3-38C7-47CD-B383-05AF81E9BE71}" presName="rect2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CDA2DF-1845-4ECA-AF6E-C7DC18F794DB}" type="pres">
      <dgm:prSet presAssocID="{236E73D3-38C7-47CD-B383-05AF81E9BE71}" presName="rect1" presStyleLbl="lnNode1" presStyleIdx="0" presStyleCnt="7"/>
      <dgm:spPr>
        <a:solidFill>
          <a:schemeClr val="accent4">
            <a:lumMod val="60000"/>
            <a:lumOff val="40000"/>
          </a:schemeClr>
        </a:solidFill>
      </dgm:spPr>
    </dgm:pt>
    <dgm:pt modelId="{C3B66A55-F0E2-45FF-A8F2-B6E38E2610FA}" type="pres">
      <dgm:prSet presAssocID="{47DC6EA6-CBF0-4D55-9D8A-2CA3FE80AEFA}" presName="sibTrans" presStyleCnt="0"/>
      <dgm:spPr/>
    </dgm:pt>
    <dgm:pt modelId="{B8785F56-F9B7-4C5D-9197-A929643536F6}" type="pres">
      <dgm:prSet presAssocID="{233940A3-125F-473F-8183-73363AC365AF}" presName="comp" presStyleCnt="0"/>
      <dgm:spPr/>
    </dgm:pt>
    <dgm:pt modelId="{7F4F82C7-D19F-4B1A-99D9-DE969F3456E3}" type="pres">
      <dgm:prSet presAssocID="{233940A3-125F-473F-8183-73363AC365AF}" presName="rect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1CD1A9-400B-4905-8E60-9FE0E93D0E0E}" type="pres">
      <dgm:prSet presAssocID="{233940A3-125F-473F-8183-73363AC365AF}" presName="rect1" presStyleLbl="lnNode1" presStyleIdx="1" presStyleCnt="7" custLinFactNeighborX="4146" custLinFactNeighborY="-3076"/>
      <dgm:spPr>
        <a:solidFill>
          <a:schemeClr val="accent4">
            <a:lumMod val="60000"/>
            <a:lumOff val="40000"/>
          </a:schemeClr>
        </a:solidFill>
      </dgm:spPr>
    </dgm:pt>
    <dgm:pt modelId="{131F7B56-6388-4A96-911D-160B29B2F5BF}" type="pres">
      <dgm:prSet presAssocID="{BFF598BB-036F-4E0D-80CA-0B55CEF297A0}" presName="sibTrans" presStyleCnt="0"/>
      <dgm:spPr/>
    </dgm:pt>
    <dgm:pt modelId="{5265CC22-254A-4B9B-B061-65E6C69BE105}" type="pres">
      <dgm:prSet presAssocID="{FCA8F6E5-D5B1-4DBA-A16D-C93C1849168D}" presName="comp" presStyleCnt="0"/>
      <dgm:spPr/>
    </dgm:pt>
    <dgm:pt modelId="{EA88B835-4F73-419A-86D1-503AAA959A9B}" type="pres">
      <dgm:prSet presAssocID="{FCA8F6E5-D5B1-4DBA-A16D-C93C1849168D}" presName="rect2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AD409A-77A0-461B-9616-8F359E4FC9DE}" type="pres">
      <dgm:prSet presAssocID="{FCA8F6E5-D5B1-4DBA-A16D-C93C1849168D}" presName="rect1" presStyleLbl="lnNode1" presStyleIdx="2" presStyleCnt="7"/>
      <dgm:spPr>
        <a:solidFill>
          <a:schemeClr val="accent4">
            <a:lumMod val="60000"/>
            <a:lumOff val="40000"/>
          </a:schemeClr>
        </a:solidFill>
      </dgm:spPr>
    </dgm:pt>
    <dgm:pt modelId="{EB913CA9-0162-4055-821A-2B512D284D98}" type="pres">
      <dgm:prSet presAssocID="{660E7969-250B-41C6-849C-D5CB29FD15B2}" presName="sibTrans" presStyleCnt="0"/>
      <dgm:spPr/>
    </dgm:pt>
    <dgm:pt modelId="{ABCC6BA6-88C5-4D43-BCE7-B63FE3C22CA0}" type="pres">
      <dgm:prSet presAssocID="{32BE54F7-49DB-4DE8-A348-E7B58BA752E4}" presName="comp" presStyleCnt="0"/>
      <dgm:spPr/>
    </dgm:pt>
    <dgm:pt modelId="{210136E3-046E-4E09-B615-798A026E48F0}" type="pres">
      <dgm:prSet presAssocID="{32BE54F7-49DB-4DE8-A348-E7B58BA752E4}" presName="rect2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E7FC27-082B-4C84-B965-60FC7E54F222}" type="pres">
      <dgm:prSet presAssocID="{32BE54F7-49DB-4DE8-A348-E7B58BA752E4}" presName="rect1" presStyleLbl="lnNode1" presStyleIdx="3" presStyleCnt="7"/>
      <dgm:spPr>
        <a:solidFill>
          <a:schemeClr val="accent4">
            <a:lumMod val="60000"/>
            <a:lumOff val="40000"/>
          </a:schemeClr>
        </a:solidFill>
      </dgm:spPr>
    </dgm:pt>
    <dgm:pt modelId="{C9ACEFBC-51F1-4E73-B14A-1DA6C71E952C}" type="pres">
      <dgm:prSet presAssocID="{A56D43A7-D161-4ACD-96E0-06E865B692EE}" presName="sibTrans" presStyleCnt="0"/>
      <dgm:spPr/>
    </dgm:pt>
    <dgm:pt modelId="{DD6B0983-08F8-4C6C-A720-73FC795615E8}" type="pres">
      <dgm:prSet presAssocID="{4F64E9E5-EDF9-4E6A-849C-0B25229F2941}" presName="comp" presStyleCnt="0"/>
      <dgm:spPr/>
    </dgm:pt>
    <dgm:pt modelId="{527F0FC0-1B1F-4DEC-A91C-4CD33C377C12}" type="pres">
      <dgm:prSet presAssocID="{4F64E9E5-EDF9-4E6A-849C-0B25229F2941}" presName="rect2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C99CAB-F47E-4628-B04A-855B282722F9}" type="pres">
      <dgm:prSet presAssocID="{4F64E9E5-EDF9-4E6A-849C-0B25229F2941}" presName="rect1" presStyleLbl="lnNode1" presStyleIdx="4" presStyleCnt="7"/>
      <dgm:spPr>
        <a:solidFill>
          <a:schemeClr val="accent4">
            <a:lumMod val="60000"/>
            <a:lumOff val="40000"/>
          </a:schemeClr>
        </a:solidFill>
      </dgm:spPr>
    </dgm:pt>
    <dgm:pt modelId="{E2D171EC-C08B-427B-B538-82BE4F477AEF}" type="pres">
      <dgm:prSet presAssocID="{9A31D9B8-03F1-4742-BBA4-59446DE1F1AF}" presName="sibTrans" presStyleCnt="0"/>
      <dgm:spPr/>
    </dgm:pt>
    <dgm:pt modelId="{9C9E1407-C5BC-4611-941B-FAD25AF9C436}" type="pres">
      <dgm:prSet presAssocID="{8C588E13-8092-4431-80A5-EF6FA8002DCA}" presName="comp" presStyleCnt="0"/>
      <dgm:spPr/>
    </dgm:pt>
    <dgm:pt modelId="{E76EDB49-9F43-4103-AC52-45BCD43F58DB}" type="pres">
      <dgm:prSet presAssocID="{8C588E13-8092-4431-80A5-EF6FA8002DCA}" presName="rect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5C051F-4954-442C-95F9-B7AFCD4A7100}" type="pres">
      <dgm:prSet presAssocID="{8C588E13-8092-4431-80A5-EF6FA8002DCA}" presName="rect1" presStyleLbl="lnNode1" presStyleIdx="5" presStyleCnt="7"/>
      <dgm:spPr>
        <a:solidFill>
          <a:schemeClr val="accent4">
            <a:lumMod val="60000"/>
            <a:lumOff val="40000"/>
          </a:schemeClr>
        </a:solidFill>
      </dgm:spPr>
    </dgm:pt>
    <dgm:pt modelId="{A9ABCF8A-96A6-4955-9C28-8B99470CAA43}" type="pres">
      <dgm:prSet presAssocID="{AAD9E274-8101-4C32-ABB2-4E9ECEB4DBE4}" presName="sibTrans" presStyleCnt="0"/>
      <dgm:spPr/>
    </dgm:pt>
    <dgm:pt modelId="{E1A45145-EC82-417F-804C-1578557DF3A7}" type="pres">
      <dgm:prSet presAssocID="{C86CF74A-D127-48FA-BA1F-C278F5A1A66D}" presName="comp" presStyleCnt="0"/>
      <dgm:spPr/>
    </dgm:pt>
    <dgm:pt modelId="{D092B173-0DF9-40A3-862F-6911E9E36B84}" type="pres">
      <dgm:prSet presAssocID="{C86CF74A-D127-48FA-BA1F-C278F5A1A66D}" presName="rect2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7D5264-89EC-4E93-B587-B0A83AE5EDB8}" type="pres">
      <dgm:prSet presAssocID="{C86CF74A-D127-48FA-BA1F-C278F5A1A66D}" presName="rect1" presStyleLbl="lnNode1" presStyleIdx="6" presStyleCnt="7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351F70DF-4075-4654-8C70-0F9F2972B280}" type="presOf" srcId="{C86CF74A-D127-48FA-BA1F-C278F5A1A66D}" destId="{D092B173-0DF9-40A3-862F-6911E9E36B84}" srcOrd="0" destOrd="0" presId="urn:microsoft.com/office/officeart/2008/layout/AlternatingPictureBlocks"/>
    <dgm:cxn modelId="{6D376EE4-A0D5-4996-A0B5-0E10C90FBFE0}" srcId="{8A05EDF3-B3A3-4C3A-8CF1-52ACFD5F96EB}" destId="{8C588E13-8092-4431-80A5-EF6FA8002DCA}" srcOrd="5" destOrd="0" parTransId="{879739F2-C309-4736-AE6C-3107122450C1}" sibTransId="{AAD9E274-8101-4C32-ABB2-4E9ECEB4DBE4}"/>
    <dgm:cxn modelId="{5738B699-BC36-4E53-AE6D-4D7D80FD06EF}" srcId="{8A05EDF3-B3A3-4C3A-8CF1-52ACFD5F96EB}" destId="{C86CF74A-D127-48FA-BA1F-C278F5A1A66D}" srcOrd="6" destOrd="0" parTransId="{E742E033-7626-48B9-AE9A-DD882437B246}" sibTransId="{1074BB9B-2F6F-4C9F-ABF8-4F38FA9A51B9}"/>
    <dgm:cxn modelId="{983C5D89-13BE-47FA-98AE-7822BFAE9773}" srcId="{8A05EDF3-B3A3-4C3A-8CF1-52ACFD5F96EB}" destId="{4F64E9E5-EDF9-4E6A-849C-0B25229F2941}" srcOrd="4" destOrd="0" parTransId="{C6BBD958-93D6-4434-AE67-DCD478BB387F}" sibTransId="{9A31D9B8-03F1-4742-BBA4-59446DE1F1AF}"/>
    <dgm:cxn modelId="{4B187005-921F-47F3-89EA-5977075D1639}" type="presOf" srcId="{8C588E13-8092-4431-80A5-EF6FA8002DCA}" destId="{E76EDB49-9F43-4103-AC52-45BCD43F58DB}" srcOrd="0" destOrd="0" presId="urn:microsoft.com/office/officeart/2008/layout/AlternatingPictureBlocks"/>
    <dgm:cxn modelId="{695A51DC-C510-47D5-97F4-52A7DE9401D6}" srcId="{8A05EDF3-B3A3-4C3A-8CF1-52ACFD5F96EB}" destId="{FCA8F6E5-D5B1-4DBA-A16D-C93C1849168D}" srcOrd="2" destOrd="0" parTransId="{A7E7C570-6FE8-45DA-A872-FE8AAE8722A4}" sibTransId="{660E7969-250B-41C6-849C-D5CB29FD15B2}"/>
    <dgm:cxn modelId="{CEC9CBB8-0EFB-4407-AE54-63C773DF4CE4}" type="presOf" srcId="{FCA8F6E5-D5B1-4DBA-A16D-C93C1849168D}" destId="{EA88B835-4F73-419A-86D1-503AAA959A9B}" srcOrd="0" destOrd="0" presId="urn:microsoft.com/office/officeart/2008/layout/AlternatingPictureBlocks"/>
    <dgm:cxn modelId="{218F595F-ED30-41F4-AB4A-36B914D7481B}" srcId="{8A05EDF3-B3A3-4C3A-8CF1-52ACFD5F96EB}" destId="{236E73D3-38C7-47CD-B383-05AF81E9BE71}" srcOrd="0" destOrd="0" parTransId="{6BBE5FBB-4293-45C2-AF34-BDC745AF34C3}" sibTransId="{47DC6EA6-CBF0-4D55-9D8A-2CA3FE80AEFA}"/>
    <dgm:cxn modelId="{930EE2FC-D15A-4901-8E84-C0DF0F3382A2}" srcId="{8A05EDF3-B3A3-4C3A-8CF1-52ACFD5F96EB}" destId="{233940A3-125F-473F-8183-73363AC365AF}" srcOrd="1" destOrd="0" parTransId="{B3E5E2A9-5B63-46DA-9E4C-E77B6F974916}" sibTransId="{BFF598BB-036F-4E0D-80CA-0B55CEF297A0}"/>
    <dgm:cxn modelId="{B574EC08-A78E-4AF1-9DA7-0021C94ADD39}" type="presOf" srcId="{8A05EDF3-B3A3-4C3A-8CF1-52ACFD5F96EB}" destId="{547D5688-F8C0-4FEE-AA94-8B75204C8BD5}" srcOrd="0" destOrd="0" presId="urn:microsoft.com/office/officeart/2008/layout/AlternatingPictureBlocks"/>
    <dgm:cxn modelId="{39946327-F11A-45FA-A028-41B192A80CB8}" srcId="{8A05EDF3-B3A3-4C3A-8CF1-52ACFD5F96EB}" destId="{32BE54F7-49DB-4DE8-A348-E7B58BA752E4}" srcOrd="3" destOrd="0" parTransId="{9225F81A-6252-4CE0-91DC-66F8CF1E3BFD}" sibTransId="{A56D43A7-D161-4ACD-96E0-06E865B692EE}"/>
    <dgm:cxn modelId="{0E42BBA5-7D34-477B-BC06-9638EB0247E9}" type="presOf" srcId="{4F64E9E5-EDF9-4E6A-849C-0B25229F2941}" destId="{527F0FC0-1B1F-4DEC-A91C-4CD33C377C12}" srcOrd="0" destOrd="0" presId="urn:microsoft.com/office/officeart/2008/layout/AlternatingPictureBlocks"/>
    <dgm:cxn modelId="{204851CD-C05F-4ED2-A462-107DCC1C2360}" type="presOf" srcId="{32BE54F7-49DB-4DE8-A348-E7B58BA752E4}" destId="{210136E3-046E-4E09-B615-798A026E48F0}" srcOrd="0" destOrd="0" presId="urn:microsoft.com/office/officeart/2008/layout/AlternatingPictureBlocks"/>
    <dgm:cxn modelId="{ACFB6B12-C1DD-4E49-9729-CFD668914B40}" type="presOf" srcId="{233940A3-125F-473F-8183-73363AC365AF}" destId="{7F4F82C7-D19F-4B1A-99D9-DE969F3456E3}" srcOrd="0" destOrd="0" presId="urn:microsoft.com/office/officeart/2008/layout/AlternatingPictureBlocks"/>
    <dgm:cxn modelId="{139E663F-BB49-44C9-B6C0-241C106460F7}" type="presOf" srcId="{236E73D3-38C7-47CD-B383-05AF81E9BE71}" destId="{C9F1BFA1-6D4A-4256-B434-115AF35AEE87}" srcOrd="0" destOrd="0" presId="urn:microsoft.com/office/officeart/2008/layout/AlternatingPictureBlocks"/>
    <dgm:cxn modelId="{AEB8A200-288C-4C6D-B871-59EBEE0E1A1C}" type="presParOf" srcId="{547D5688-F8C0-4FEE-AA94-8B75204C8BD5}" destId="{7AF9B11F-9FC9-459A-BAD3-F6AA084BCBC6}" srcOrd="0" destOrd="0" presId="urn:microsoft.com/office/officeart/2008/layout/AlternatingPictureBlocks"/>
    <dgm:cxn modelId="{497F2673-055A-472D-84C9-79AF888F6884}" type="presParOf" srcId="{7AF9B11F-9FC9-459A-BAD3-F6AA084BCBC6}" destId="{C9F1BFA1-6D4A-4256-B434-115AF35AEE87}" srcOrd="0" destOrd="0" presId="urn:microsoft.com/office/officeart/2008/layout/AlternatingPictureBlocks"/>
    <dgm:cxn modelId="{79794A8A-6FAB-4DAE-A197-9BFB574994A4}" type="presParOf" srcId="{7AF9B11F-9FC9-459A-BAD3-F6AA084BCBC6}" destId="{80CDA2DF-1845-4ECA-AF6E-C7DC18F794DB}" srcOrd="1" destOrd="0" presId="urn:microsoft.com/office/officeart/2008/layout/AlternatingPictureBlocks"/>
    <dgm:cxn modelId="{BB4E929B-2BF9-4A58-A0BD-603CB6B57629}" type="presParOf" srcId="{547D5688-F8C0-4FEE-AA94-8B75204C8BD5}" destId="{C3B66A55-F0E2-45FF-A8F2-B6E38E2610FA}" srcOrd="1" destOrd="0" presId="urn:microsoft.com/office/officeart/2008/layout/AlternatingPictureBlocks"/>
    <dgm:cxn modelId="{910D5C5A-3083-4EFC-80C7-146966D3F42F}" type="presParOf" srcId="{547D5688-F8C0-4FEE-AA94-8B75204C8BD5}" destId="{B8785F56-F9B7-4C5D-9197-A929643536F6}" srcOrd="2" destOrd="0" presId="urn:microsoft.com/office/officeart/2008/layout/AlternatingPictureBlocks"/>
    <dgm:cxn modelId="{408FD07D-197D-4EEE-AA4A-D96ECEBB6CA4}" type="presParOf" srcId="{B8785F56-F9B7-4C5D-9197-A929643536F6}" destId="{7F4F82C7-D19F-4B1A-99D9-DE969F3456E3}" srcOrd="0" destOrd="0" presId="urn:microsoft.com/office/officeart/2008/layout/AlternatingPictureBlocks"/>
    <dgm:cxn modelId="{8178F31B-8C9A-4F74-890B-52291E554F0E}" type="presParOf" srcId="{B8785F56-F9B7-4C5D-9197-A929643536F6}" destId="{B91CD1A9-400B-4905-8E60-9FE0E93D0E0E}" srcOrd="1" destOrd="0" presId="urn:microsoft.com/office/officeart/2008/layout/AlternatingPictureBlocks"/>
    <dgm:cxn modelId="{580E40A3-ACF3-4E0A-9A80-DC851D6DB3D8}" type="presParOf" srcId="{547D5688-F8C0-4FEE-AA94-8B75204C8BD5}" destId="{131F7B56-6388-4A96-911D-160B29B2F5BF}" srcOrd="3" destOrd="0" presId="urn:microsoft.com/office/officeart/2008/layout/AlternatingPictureBlocks"/>
    <dgm:cxn modelId="{47D53956-D8F5-428E-9DA2-C5938155289A}" type="presParOf" srcId="{547D5688-F8C0-4FEE-AA94-8B75204C8BD5}" destId="{5265CC22-254A-4B9B-B061-65E6C69BE105}" srcOrd="4" destOrd="0" presId="urn:microsoft.com/office/officeart/2008/layout/AlternatingPictureBlocks"/>
    <dgm:cxn modelId="{D0762EBC-C8A5-4A3A-80C6-805942487F26}" type="presParOf" srcId="{5265CC22-254A-4B9B-B061-65E6C69BE105}" destId="{EA88B835-4F73-419A-86D1-503AAA959A9B}" srcOrd="0" destOrd="0" presId="urn:microsoft.com/office/officeart/2008/layout/AlternatingPictureBlocks"/>
    <dgm:cxn modelId="{BDB1E3F6-2512-492B-9F03-942390B13421}" type="presParOf" srcId="{5265CC22-254A-4B9B-B061-65E6C69BE105}" destId="{6DAD409A-77A0-461B-9616-8F359E4FC9DE}" srcOrd="1" destOrd="0" presId="urn:microsoft.com/office/officeart/2008/layout/AlternatingPictureBlocks"/>
    <dgm:cxn modelId="{C18DF663-BEF7-43B4-BC8D-A958354022B8}" type="presParOf" srcId="{547D5688-F8C0-4FEE-AA94-8B75204C8BD5}" destId="{EB913CA9-0162-4055-821A-2B512D284D98}" srcOrd="5" destOrd="0" presId="urn:microsoft.com/office/officeart/2008/layout/AlternatingPictureBlocks"/>
    <dgm:cxn modelId="{8720302F-927E-4E17-AFA7-E66E83B23D71}" type="presParOf" srcId="{547D5688-F8C0-4FEE-AA94-8B75204C8BD5}" destId="{ABCC6BA6-88C5-4D43-BCE7-B63FE3C22CA0}" srcOrd="6" destOrd="0" presId="urn:microsoft.com/office/officeart/2008/layout/AlternatingPictureBlocks"/>
    <dgm:cxn modelId="{C6E501E8-21A7-48ED-B697-7973261D0E8F}" type="presParOf" srcId="{ABCC6BA6-88C5-4D43-BCE7-B63FE3C22CA0}" destId="{210136E3-046E-4E09-B615-798A026E48F0}" srcOrd="0" destOrd="0" presId="urn:microsoft.com/office/officeart/2008/layout/AlternatingPictureBlocks"/>
    <dgm:cxn modelId="{E9EB6DE8-05BA-4270-A55D-D9D20FA8694C}" type="presParOf" srcId="{ABCC6BA6-88C5-4D43-BCE7-B63FE3C22CA0}" destId="{2BE7FC27-082B-4C84-B965-60FC7E54F222}" srcOrd="1" destOrd="0" presId="urn:microsoft.com/office/officeart/2008/layout/AlternatingPictureBlocks"/>
    <dgm:cxn modelId="{D309BC4B-B1FD-4208-8079-504146BF109D}" type="presParOf" srcId="{547D5688-F8C0-4FEE-AA94-8B75204C8BD5}" destId="{C9ACEFBC-51F1-4E73-B14A-1DA6C71E952C}" srcOrd="7" destOrd="0" presId="urn:microsoft.com/office/officeart/2008/layout/AlternatingPictureBlocks"/>
    <dgm:cxn modelId="{64492FBE-B003-461A-85A2-8E24BCA8C3DD}" type="presParOf" srcId="{547D5688-F8C0-4FEE-AA94-8B75204C8BD5}" destId="{DD6B0983-08F8-4C6C-A720-73FC795615E8}" srcOrd="8" destOrd="0" presId="urn:microsoft.com/office/officeart/2008/layout/AlternatingPictureBlocks"/>
    <dgm:cxn modelId="{1A49DC5C-C037-448D-A885-B3B55D664FFD}" type="presParOf" srcId="{DD6B0983-08F8-4C6C-A720-73FC795615E8}" destId="{527F0FC0-1B1F-4DEC-A91C-4CD33C377C12}" srcOrd="0" destOrd="0" presId="urn:microsoft.com/office/officeart/2008/layout/AlternatingPictureBlocks"/>
    <dgm:cxn modelId="{7A33A1F7-1EB7-4CEB-A3A7-D40CB0BBBF01}" type="presParOf" srcId="{DD6B0983-08F8-4C6C-A720-73FC795615E8}" destId="{9EC99CAB-F47E-4628-B04A-855B282722F9}" srcOrd="1" destOrd="0" presId="urn:microsoft.com/office/officeart/2008/layout/AlternatingPictureBlocks"/>
    <dgm:cxn modelId="{316695C9-1C7C-4C4E-8B5C-B95AC9DCEE46}" type="presParOf" srcId="{547D5688-F8C0-4FEE-AA94-8B75204C8BD5}" destId="{E2D171EC-C08B-427B-B538-82BE4F477AEF}" srcOrd="9" destOrd="0" presId="urn:microsoft.com/office/officeart/2008/layout/AlternatingPictureBlocks"/>
    <dgm:cxn modelId="{D05FF305-B89C-45AE-8936-406A327DAE4E}" type="presParOf" srcId="{547D5688-F8C0-4FEE-AA94-8B75204C8BD5}" destId="{9C9E1407-C5BC-4611-941B-FAD25AF9C436}" srcOrd="10" destOrd="0" presId="urn:microsoft.com/office/officeart/2008/layout/AlternatingPictureBlocks"/>
    <dgm:cxn modelId="{AFC634FB-5237-4310-9648-009D1F4FA0E8}" type="presParOf" srcId="{9C9E1407-C5BC-4611-941B-FAD25AF9C436}" destId="{E76EDB49-9F43-4103-AC52-45BCD43F58DB}" srcOrd="0" destOrd="0" presId="urn:microsoft.com/office/officeart/2008/layout/AlternatingPictureBlocks"/>
    <dgm:cxn modelId="{D8DC4459-E3CF-4E00-9945-581575218862}" type="presParOf" srcId="{9C9E1407-C5BC-4611-941B-FAD25AF9C436}" destId="{085C051F-4954-442C-95F9-B7AFCD4A7100}" srcOrd="1" destOrd="0" presId="urn:microsoft.com/office/officeart/2008/layout/AlternatingPictureBlocks"/>
    <dgm:cxn modelId="{24864E26-CC43-477F-87B1-8579629385FF}" type="presParOf" srcId="{547D5688-F8C0-4FEE-AA94-8B75204C8BD5}" destId="{A9ABCF8A-96A6-4955-9C28-8B99470CAA43}" srcOrd="11" destOrd="0" presId="urn:microsoft.com/office/officeart/2008/layout/AlternatingPictureBlocks"/>
    <dgm:cxn modelId="{AB00979B-D6CB-4111-B60C-2200E44F7B2B}" type="presParOf" srcId="{547D5688-F8C0-4FEE-AA94-8B75204C8BD5}" destId="{E1A45145-EC82-417F-804C-1578557DF3A7}" srcOrd="12" destOrd="0" presId="urn:microsoft.com/office/officeart/2008/layout/AlternatingPictureBlocks"/>
    <dgm:cxn modelId="{65102881-7081-47BB-812E-381FF89AD525}" type="presParOf" srcId="{E1A45145-EC82-417F-804C-1578557DF3A7}" destId="{D092B173-0DF9-40A3-862F-6911E9E36B84}" srcOrd="0" destOrd="0" presId="urn:microsoft.com/office/officeart/2008/layout/AlternatingPictureBlocks"/>
    <dgm:cxn modelId="{637B98BB-45E4-44AE-BD65-F59A8541644C}" type="presParOf" srcId="{E1A45145-EC82-417F-804C-1578557DF3A7}" destId="{9F7D5264-89EC-4E93-B587-B0A83AE5EDB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78A17-4CA1-4C85-AFB4-D8D90A94E03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EACD56E-0D8A-4BDE-B8EE-BA72DA80FC46}">
      <dgm:prSet phldrT="[Tes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b="1" dirty="0" smtClean="0">
              <a:solidFill>
                <a:srgbClr val="7030A0"/>
              </a:solidFill>
            </a:rPr>
            <a:t>Online Application</a:t>
          </a:r>
          <a:endParaRPr lang="it-IT" b="1" dirty="0">
            <a:solidFill>
              <a:srgbClr val="7030A0"/>
            </a:solidFill>
          </a:endParaRPr>
        </a:p>
      </dgm:t>
    </dgm:pt>
    <dgm:pt modelId="{8C41A49A-1344-4162-B327-DCF144ACFEC9}" type="parTrans" cxnId="{315B78B5-3BE7-4C9B-86D1-C31F8CD4DF34}">
      <dgm:prSet/>
      <dgm:spPr/>
      <dgm:t>
        <a:bodyPr/>
        <a:lstStyle/>
        <a:p>
          <a:endParaRPr lang="it-IT"/>
        </a:p>
      </dgm:t>
    </dgm:pt>
    <dgm:pt modelId="{37652FB2-9227-4C10-8A38-92C6710678D9}" type="sibTrans" cxnId="{315B78B5-3BE7-4C9B-86D1-C31F8CD4DF34}">
      <dgm:prSet/>
      <dgm:spPr/>
      <dgm:t>
        <a:bodyPr/>
        <a:lstStyle/>
        <a:p>
          <a:endParaRPr lang="it-IT"/>
        </a:p>
      </dgm:t>
    </dgm:pt>
    <dgm:pt modelId="{F1D79006-8C74-4021-A285-93489E11AA4F}">
      <dgm:prSet phldrT="[Testo]"/>
      <dgm:spPr/>
      <dgm:t>
        <a:bodyPr/>
        <a:lstStyle/>
        <a:p>
          <a:r>
            <a:rPr lang="it-IT" dirty="0" err="1" smtClean="0"/>
            <a:t>Fill</a:t>
          </a:r>
          <a:r>
            <a:rPr lang="it-IT" dirty="0" smtClean="0"/>
            <a:t> out an </a:t>
          </a:r>
          <a:r>
            <a:rPr lang="it-IT" dirty="0" err="1" smtClean="0"/>
            <a:t>application</a:t>
          </a:r>
          <a:r>
            <a:rPr lang="it-IT" dirty="0" smtClean="0"/>
            <a:t> on-line</a:t>
          </a:r>
          <a:endParaRPr lang="it-IT" dirty="0"/>
        </a:p>
      </dgm:t>
    </dgm:pt>
    <dgm:pt modelId="{F2212879-9B9A-4E9E-8F62-397D5C769B5F}" type="parTrans" cxnId="{E7F60C9B-B39E-4D07-B673-D4073E82899A}">
      <dgm:prSet/>
      <dgm:spPr/>
      <dgm:t>
        <a:bodyPr/>
        <a:lstStyle/>
        <a:p>
          <a:endParaRPr lang="it-IT"/>
        </a:p>
      </dgm:t>
    </dgm:pt>
    <dgm:pt modelId="{04DC3C2A-4194-46E7-8AFD-124F40311DF3}" type="sibTrans" cxnId="{E7F60C9B-B39E-4D07-B673-D4073E82899A}">
      <dgm:prSet/>
      <dgm:spPr/>
      <dgm:t>
        <a:bodyPr/>
        <a:lstStyle/>
        <a:p>
          <a:endParaRPr lang="it-IT"/>
        </a:p>
      </dgm:t>
    </dgm:pt>
    <dgm:pt modelId="{9AA3967E-5C2A-40AC-953B-D8573626FDFF}">
      <dgm:prSet phldrT="[Testo]"/>
      <dgm:spPr/>
      <dgm:t>
        <a:bodyPr/>
        <a:lstStyle/>
        <a:p>
          <a:r>
            <a:rPr lang="it-IT" dirty="0" err="1" smtClean="0"/>
            <a:t>Applicants</a:t>
          </a:r>
          <a:r>
            <a:rPr lang="it-IT" dirty="0" smtClean="0"/>
            <a:t> </a:t>
          </a:r>
          <a:r>
            <a:rPr lang="it-IT" dirty="0" err="1" smtClean="0"/>
            <a:t>that</a:t>
          </a:r>
          <a:r>
            <a:rPr lang="it-IT" dirty="0" smtClean="0"/>
            <a:t> </a:t>
          </a:r>
          <a:r>
            <a:rPr lang="it-IT" dirty="0" err="1" smtClean="0"/>
            <a:t>meet</a:t>
          </a:r>
          <a:r>
            <a:rPr lang="it-IT" dirty="0" smtClean="0"/>
            <a:t> </a:t>
          </a:r>
          <a:r>
            <a:rPr lang="it-IT" dirty="0" err="1" smtClean="0"/>
            <a:t>our</a:t>
          </a:r>
          <a:r>
            <a:rPr lang="it-IT" dirty="0" smtClean="0"/>
            <a:t> </a:t>
          </a:r>
          <a:r>
            <a:rPr lang="it-IT" dirty="0" err="1" smtClean="0"/>
            <a:t>criteria</a:t>
          </a:r>
          <a:r>
            <a:rPr lang="it-IT" dirty="0" smtClean="0"/>
            <a:t> </a:t>
          </a:r>
          <a:r>
            <a:rPr lang="it-IT" dirty="0" err="1" smtClean="0"/>
            <a:t>will</a:t>
          </a:r>
          <a:r>
            <a:rPr lang="it-IT" dirty="0" smtClean="0"/>
            <a:t> be </a:t>
          </a:r>
          <a:r>
            <a:rPr lang="it-IT" dirty="0" err="1" smtClean="0"/>
            <a:t>contacted</a:t>
          </a:r>
          <a:endParaRPr lang="it-IT" dirty="0"/>
        </a:p>
      </dgm:t>
    </dgm:pt>
    <dgm:pt modelId="{DEA50EAB-2139-4337-A168-D063033A5AF8}" type="parTrans" cxnId="{9707EE1B-D163-4F7A-B97B-FF0082CDB749}">
      <dgm:prSet/>
      <dgm:spPr/>
      <dgm:t>
        <a:bodyPr/>
        <a:lstStyle/>
        <a:p>
          <a:endParaRPr lang="it-IT"/>
        </a:p>
      </dgm:t>
    </dgm:pt>
    <dgm:pt modelId="{AAE5D8B8-AB95-4BCB-8851-576F3B0CE300}" type="sibTrans" cxnId="{9707EE1B-D163-4F7A-B97B-FF0082CDB749}">
      <dgm:prSet/>
      <dgm:spPr/>
      <dgm:t>
        <a:bodyPr/>
        <a:lstStyle/>
        <a:p>
          <a:endParaRPr lang="it-IT"/>
        </a:p>
      </dgm:t>
    </dgm:pt>
    <dgm:pt modelId="{F226B1AD-23DA-4CEE-8D35-0E532321D70F}">
      <dgm:prSet phldrT="[Tes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b="1" dirty="0" err="1" smtClean="0">
              <a:solidFill>
                <a:srgbClr val="7030A0"/>
              </a:solidFill>
            </a:rPr>
            <a:t>Assessment</a:t>
          </a:r>
          <a:r>
            <a:rPr lang="it-IT" b="1" dirty="0" smtClean="0">
              <a:solidFill>
                <a:srgbClr val="7030A0"/>
              </a:solidFill>
            </a:rPr>
            <a:t> Center</a:t>
          </a:r>
          <a:endParaRPr lang="it-IT" b="1" dirty="0">
            <a:solidFill>
              <a:srgbClr val="7030A0"/>
            </a:solidFill>
          </a:endParaRPr>
        </a:p>
      </dgm:t>
    </dgm:pt>
    <dgm:pt modelId="{BC9746BF-01CA-4D1D-AFEC-F123DB93B1C0}" type="parTrans" cxnId="{2ACD65A9-4323-40CD-AE7F-13CFAC086F9E}">
      <dgm:prSet/>
      <dgm:spPr/>
      <dgm:t>
        <a:bodyPr/>
        <a:lstStyle/>
        <a:p>
          <a:endParaRPr lang="it-IT"/>
        </a:p>
      </dgm:t>
    </dgm:pt>
    <dgm:pt modelId="{9402B152-1169-4ABE-AD9F-A6D606079A2A}" type="sibTrans" cxnId="{2ACD65A9-4323-40CD-AE7F-13CFAC086F9E}">
      <dgm:prSet/>
      <dgm:spPr/>
      <dgm:t>
        <a:bodyPr/>
        <a:lstStyle/>
        <a:p>
          <a:endParaRPr lang="it-IT"/>
        </a:p>
      </dgm:t>
    </dgm:pt>
    <dgm:pt modelId="{A4A0D913-0EFC-459F-B890-C6CA96E2BFF2}">
      <dgm:prSet phldrT="[Testo]"/>
      <dgm:spPr/>
      <dgm:t>
        <a:bodyPr/>
        <a:lstStyle/>
        <a:p>
          <a:r>
            <a:rPr lang="it-IT" dirty="0" smtClean="0"/>
            <a:t>Introduce </a:t>
          </a:r>
          <a:r>
            <a:rPr lang="it-IT" dirty="0" err="1" smtClean="0"/>
            <a:t>yourself</a:t>
          </a:r>
          <a:r>
            <a:rPr lang="it-IT" dirty="0" smtClean="0"/>
            <a:t> with a </a:t>
          </a:r>
          <a:r>
            <a:rPr lang="it-IT" dirty="0" err="1" smtClean="0"/>
            <a:t>presentation</a:t>
          </a:r>
          <a:endParaRPr lang="it-IT" dirty="0"/>
        </a:p>
      </dgm:t>
    </dgm:pt>
    <dgm:pt modelId="{24606C91-E25E-4077-B6F7-EA955E90694F}" type="parTrans" cxnId="{23299567-0D05-4277-88BD-217E2ABF9645}">
      <dgm:prSet/>
      <dgm:spPr/>
      <dgm:t>
        <a:bodyPr/>
        <a:lstStyle/>
        <a:p>
          <a:endParaRPr lang="it-IT"/>
        </a:p>
      </dgm:t>
    </dgm:pt>
    <dgm:pt modelId="{C5A6240B-A8B6-4165-AC3F-A984BFEC3190}" type="sibTrans" cxnId="{23299567-0D05-4277-88BD-217E2ABF9645}">
      <dgm:prSet/>
      <dgm:spPr/>
      <dgm:t>
        <a:bodyPr/>
        <a:lstStyle/>
        <a:p>
          <a:endParaRPr lang="it-IT"/>
        </a:p>
      </dgm:t>
    </dgm:pt>
    <dgm:pt modelId="{D91B3AFE-48C0-4ACA-8532-85FE1A099CEB}">
      <dgm:prSet phldrT="[Testo]"/>
      <dgm:spPr/>
      <dgm:t>
        <a:bodyPr/>
        <a:lstStyle/>
        <a:p>
          <a:r>
            <a:rPr lang="it-IT" dirty="0" smtClean="0"/>
            <a:t>Group </a:t>
          </a:r>
          <a:r>
            <a:rPr lang="it-IT" dirty="0" err="1" smtClean="0"/>
            <a:t>Exercise</a:t>
          </a:r>
          <a:endParaRPr lang="it-IT" dirty="0"/>
        </a:p>
      </dgm:t>
    </dgm:pt>
    <dgm:pt modelId="{EC4DF105-1314-472D-8E17-A60DF4606D69}" type="parTrans" cxnId="{AADFE686-7D2A-41DB-8161-6352495C3A9F}">
      <dgm:prSet/>
      <dgm:spPr/>
      <dgm:t>
        <a:bodyPr/>
        <a:lstStyle/>
        <a:p>
          <a:endParaRPr lang="it-IT"/>
        </a:p>
      </dgm:t>
    </dgm:pt>
    <dgm:pt modelId="{E278AA4E-3993-44F5-BFFD-AFFA21846B41}" type="sibTrans" cxnId="{AADFE686-7D2A-41DB-8161-6352495C3A9F}">
      <dgm:prSet/>
      <dgm:spPr/>
      <dgm:t>
        <a:bodyPr/>
        <a:lstStyle/>
        <a:p>
          <a:endParaRPr lang="it-IT"/>
        </a:p>
      </dgm:t>
    </dgm:pt>
    <dgm:pt modelId="{1502D7AA-48B9-4A10-AE9E-F91EC4516AF7}">
      <dgm:prSet phldrT="[Tes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b="1" dirty="0" smtClean="0">
              <a:solidFill>
                <a:srgbClr val="7030A0"/>
              </a:solidFill>
            </a:rPr>
            <a:t>Face to Face </a:t>
          </a:r>
          <a:r>
            <a:rPr lang="it-IT" b="1" dirty="0" err="1" smtClean="0">
              <a:solidFill>
                <a:srgbClr val="7030A0"/>
              </a:solidFill>
            </a:rPr>
            <a:t>Interview</a:t>
          </a:r>
          <a:endParaRPr lang="it-IT" b="1" dirty="0">
            <a:solidFill>
              <a:srgbClr val="7030A0"/>
            </a:solidFill>
          </a:endParaRPr>
        </a:p>
      </dgm:t>
    </dgm:pt>
    <dgm:pt modelId="{BAF9652A-6BBD-4009-81D6-346C07227BF7}" type="parTrans" cxnId="{49400803-2820-4C1A-9D32-2258FDAA1887}">
      <dgm:prSet/>
      <dgm:spPr/>
      <dgm:t>
        <a:bodyPr/>
        <a:lstStyle/>
        <a:p>
          <a:endParaRPr lang="it-IT"/>
        </a:p>
      </dgm:t>
    </dgm:pt>
    <dgm:pt modelId="{6A71F2E0-FE56-4D9F-AB1D-A7B3C639AE08}" type="sibTrans" cxnId="{49400803-2820-4C1A-9D32-2258FDAA1887}">
      <dgm:prSet/>
      <dgm:spPr/>
      <dgm:t>
        <a:bodyPr/>
        <a:lstStyle/>
        <a:p>
          <a:endParaRPr lang="it-IT"/>
        </a:p>
      </dgm:t>
    </dgm:pt>
    <dgm:pt modelId="{42511C40-B5C7-4D9F-A4B0-8A6A58F9D9A5}">
      <dgm:prSet phldrT="[Testo]"/>
      <dgm:spPr/>
      <dgm:t>
        <a:bodyPr/>
        <a:lstStyle/>
        <a:p>
          <a:r>
            <a:rPr lang="it-IT" dirty="0" smtClean="0"/>
            <a:t>Technical </a:t>
          </a:r>
          <a:r>
            <a:rPr lang="it-IT" dirty="0" err="1" smtClean="0"/>
            <a:t>skills</a:t>
          </a:r>
          <a:endParaRPr lang="it-IT" dirty="0"/>
        </a:p>
      </dgm:t>
    </dgm:pt>
    <dgm:pt modelId="{E853C0D6-6FE2-4DA7-980D-400D26BBA889}" type="parTrans" cxnId="{3CF5621F-5E97-41BB-AA3D-99C8B1B9D090}">
      <dgm:prSet/>
      <dgm:spPr/>
      <dgm:t>
        <a:bodyPr/>
        <a:lstStyle/>
        <a:p>
          <a:endParaRPr lang="it-IT"/>
        </a:p>
      </dgm:t>
    </dgm:pt>
    <dgm:pt modelId="{34956052-999D-4B25-A8BD-957995CBD083}" type="sibTrans" cxnId="{3CF5621F-5E97-41BB-AA3D-99C8B1B9D090}">
      <dgm:prSet/>
      <dgm:spPr/>
      <dgm:t>
        <a:bodyPr/>
        <a:lstStyle/>
        <a:p>
          <a:endParaRPr lang="it-IT"/>
        </a:p>
      </dgm:t>
    </dgm:pt>
    <dgm:pt modelId="{D1154359-B8E6-47FE-9B54-0C52CC2F8DBD}">
      <dgm:prSet phldrT="[Testo]"/>
      <dgm:spPr/>
      <dgm:t>
        <a:bodyPr/>
        <a:lstStyle/>
        <a:p>
          <a:r>
            <a:rPr lang="it-IT" dirty="0" smtClean="0"/>
            <a:t>Business Knowledge</a:t>
          </a:r>
          <a:endParaRPr lang="it-IT" dirty="0"/>
        </a:p>
      </dgm:t>
    </dgm:pt>
    <dgm:pt modelId="{D26185CB-16C1-4236-859D-810CD4089BD3}" type="parTrans" cxnId="{16F39433-7B53-4C56-8443-9C91D618FA2F}">
      <dgm:prSet/>
      <dgm:spPr/>
      <dgm:t>
        <a:bodyPr/>
        <a:lstStyle/>
        <a:p>
          <a:endParaRPr lang="it-IT"/>
        </a:p>
      </dgm:t>
    </dgm:pt>
    <dgm:pt modelId="{C0770ACB-B190-4987-B1CE-7A049DC0B0F3}" type="sibTrans" cxnId="{16F39433-7B53-4C56-8443-9C91D618FA2F}">
      <dgm:prSet/>
      <dgm:spPr/>
      <dgm:t>
        <a:bodyPr/>
        <a:lstStyle/>
        <a:p>
          <a:endParaRPr lang="it-IT"/>
        </a:p>
      </dgm:t>
    </dgm:pt>
    <dgm:pt modelId="{3732B626-E923-4CD1-8841-1516247B857F}">
      <dgm:prSet phldrT="[Tes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b="1" dirty="0" err="1" smtClean="0">
              <a:solidFill>
                <a:srgbClr val="7030A0"/>
              </a:solidFill>
            </a:rPr>
            <a:t>Choice</a:t>
          </a:r>
          <a:r>
            <a:rPr lang="it-IT" b="1" dirty="0" smtClean="0">
              <a:solidFill>
                <a:srgbClr val="7030A0"/>
              </a:solidFill>
            </a:rPr>
            <a:t> of Candidate</a:t>
          </a:r>
          <a:endParaRPr lang="it-IT" b="1" dirty="0">
            <a:solidFill>
              <a:srgbClr val="7030A0"/>
            </a:solidFill>
          </a:endParaRPr>
        </a:p>
      </dgm:t>
    </dgm:pt>
    <dgm:pt modelId="{242A68A2-F74F-4E6B-9B93-40FED30B3F1F}" type="parTrans" cxnId="{52C0C256-E186-4701-9374-CEE86DE84CC0}">
      <dgm:prSet/>
      <dgm:spPr/>
      <dgm:t>
        <a:bodyPr/>
        <a:lstStyle/>
        <a:p>
          <a:endParaRPr lang="it-IT"/>
        </a:p>
      </dgm:t>
    </dgm:pt>
    <dgm:pt modelId="{4CDCB0D5-CC7C-43C0-B5EC-78ED9185834E}" type="sibTrans" cxnId="{52C0C256-E186-4701-9374-CEE86DE84CC0}">
      <dgm:prSet/>
      <dgm:spPr/>
      <dgm:t>
        <a:bodyPr/>
        <a:lstStyle/>
        <a:p>
          <a:endParaRPr lang="it-IT"/>
        </a:p>
      </dgm:t>
    </dgm:pt>
    <dgm:pt modelId="{365C4CB3-9872-4C8A-8510-7A9168BB719A}">
      <dgm:prSet/>
      <dgm:spPr/>
      <dgm:t>
        <a:bodyPr/>
        <a:lstStyle/>
        <a:p>
          <a:r>
            <a:rPr lang="it-IT" dirty="0" smtClean="0"/>
            <a:t>The candidate </a:t>
          </a:r>
          <a:r>
            <a:rPr lang="it-IT" dirty="0" err="1" smtClean="0"/>
            <a:t>will</a:t>
          </a:r>
          <a:r>
            <a:rPr lang="it-IT" dirty="0" smtClean="0"/>
            <a:t> </a:t>
          </a:r>
          <a:r>
            <a:rPr lang="it-IT" dirty="0" err="1" smtClean="0"/>
            <a:t>ba</a:t>
          </a:r>
          <a:r>
            <a:rPr lang="it-IT" dirty="0" smtClean="0"/>
            <a:t> </a:t>
          </a:r>
          <a:r>
            <a:rPr lang="it-IT" dirty="0" err="1" smtClean="0"/>
            <a:t>assigned</a:t>
          </a:r>
          <a:r>
            <a:rPr lang="it-IT" dirty="0" smtClean="0"/>
            <a:t> to a Project and to a </a:t>
          </a:r>
          <a:r>
            <a:rPr lang="it-IT" dirty="0" err="1" smtClean="0"/>
            <a:t>Mentor</a:t>
          </a:r>
          <a:endParaRPr lang="it-IT" dirty="0"/>
        </a:p>
      </dgm:t>
    </dgm:pt>
    <dgm:pt modelId="{894F80E6-431A-469D-97EF-8224A207715E}" type="parTrans" cxnId="{04A19C4C-80D3-48C6-BD8A-D50ED8067484}">
      <dgm:prSet/>
      <dgm:spPr/>
      <dgm:t>
        <a:bodyPr/>
        <a:lstStyle/>
        <a:p>
          <a:endParaRPr lang="it-IT"/>
        </a:p>
      </dgm:t>
    </dgm:pt>
    <dgm:pt modelId="{4D128B23-1CC7-4319-9729-082FA6BDE84E}" type="sibTrans" cxnId="{04A19C4C-80D3-48C6-BD8A-D50ED8067484}">
      <dgm:prSet/>
      <dgm:spPr/>
      <dgm:t>
        <a:bodyPr/>
        <a:lstStyle/>
        <a:p>
          <a:endParaRPr lang="it-IT"/>
        </a:p>
      </dgm:t>
    </dgm:pt>
    <dgm:pt modelId="{59668BFE-D5B0-4C4A-9A22-A73873EF05F6}">
      <dgm:prSet/>
      <dgm:spPr/>
      <dgm:t>
        <a:bodyPr/>
        <a:lstStyle/>
        <a:p>
          <a:r>
            <a:rPr lang="it-IT" dirty="0" smtClean="0"/>
            <a:t>Be ready to </a:t>
          </a:r>
          <a:r>
            <a:rPr lang="it-IT" dirty="0" err="1" smtClean="0"/>
            <a:t>get</a:t>
          </a:r>
          <a:r>
            <a:rPr lang="it-IT" dirty="0" smtClean="0"/>
            <a:t> </a:t>
          </a:r>
          <a:r>
            <a:rPr lang="it-IT" dirty="0" err="1" smtClean="0"/>
            <a:t>started</a:t>
          </a:r>
          <a:r>
            <a:rPr lang="it-IT" dirty="0" smtClean="0"/>
            <a:t>!</a:t>
          </a:r>
          <a:endParaRPr lang="it-IT" dirty="0"/>
        </a:p>
      </dgm:t>
    </dgm:pt>
    <dgm:pt modelId="{B9DD992D-2F56-452A-89D4-E634E788E38C}" type="parTrans" cxnId="{C70028CA-C296-4430-9476-B6AB1130FC19}">
      <dgm:prSet/>
      <dgm:spPr/>
      <dgm:t>
        <a:bodyPr/>
        <a:lstStyle/>
        <a:p>
          <a:endParaRPr lang="it-IT"/>
        </a:p>
      </dgm:t>
    </dgm:pt>
    <dgm:pt modelId="{FBCC9EEA-1727-49B6-9DAC-DFBC0EA6251B}" type="sibTrans" cxnId="{C70028CA-C296-4430-9476-B6AB1130FC19}">
      <dgm:prSet/>
      <dgm:spPr/>
      <dgm:t>
        <a:bodyPr/>
        <a:lstStyle/>
        <a:p>
          <a:endParaRPr lang="it-IT"/>
        </a:p>
      </dgm:t>
    </dgm:pt>
    <dgm:pt modelId="{8006A2E7-0609-44EC-9283-0FFA716F8EF1}" type="pres">
      <dgm:prSet presAssocID="{DC678A17-4CA1-4C85-AFB4-D8D90A94E0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9002964-DD0C-44C3-81E9-DA1E99714D6B}" type="pres">
      <dgm:prSet presAssocID="{6EACD56E-0D8A-4BDE-B8EE-BA72DA80FC46}" presName="composite" presStyleCnt="0"/>
      <dgm:spPr/>
    </dgm:pt>
    <dgm:pt modelId="{29C1A746-F795-4B0B-800B-4FA65CACD73A}" type="pres">
      <dgm:prSet presAssocID="{6EACD56E-0D8A-4BDE-B8EE-BA72DA80FC4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18FE08-02D7-4864-BDD1-9248A526A4C3}" type="pres">
      <dgm:prSet presAssocID="{6EACD56E-0D8A-4BDE-B8EE-BA72DA80FC4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52A47F-1B69-488A-BF3F-7511C9BBA905}" type="pres">
      <dgm:prSet presAssocID="{37652FB2-9227-4C10-8A38-92C6710678D9}" presName="sp" presStyleCnt="0"/>
      <dgm:spPr/>
    </dgm:pt>
    <dgm:pt modelId="{C1AA9062-D652-4D9A-A04D-A24C0957A336}" type="pres">
      <dgm:prSet presAssocID="{F226B1AD-23DA-4CEE-8D35-0E532321D70F}" presName="composite" presStyleCnt="0"/>
      <dgm:spPr/>
    </dgm:pt>
    <dgm:pt modelId="{BB5E40F9-A43F-49E9-AFF0-1C1FBB046BCE}" type="pres">
      <dgm:prSet presAssocID="{F226B1AD-23DA-4CEE-8D35-0E532321D70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6DAD3D-1C65-4C99-B55D-BA07036A28D8}" type="pres">
      <dgm:prSet presAssocID="{F226B1AD-23DA-4CEE-8D35-0E532321D70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5E4654-2633-4EEB-869B-1FC207845AAE}" type="pres">
      <dgm:prSet presAssocID="{9402B152-1169-4ABE-AD9F-A6D606079A2A}" presName="sp" presStyleCnt="0"/>
      <dgm:spPr/>
    </dgm:pt>
    <dgm:pt modelId="{07B9C5C6-A370-4F73-A596-67C79D20A0E6}" type="pres">
      <dgm:prSet presAssocID="{1502D7AA-48B9-4A10-AE9E-F91EC4516AF7}" presName="composite" presStyleCnt="0"/>
      <dgm:spPr/>
    </dgm:pt>
    <dgm:pt modelId="{95901C65-3648-4A36-B8DC-276F4A4ADDBF}" type="pres">
      <dgm:prSet presAssocID="{1502D7AA-48B9-4A10-AE9E-F91EC4516AF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81A76C-FD6A-426A-BCF1-E755D0E1E6FF}" type="pres">
      <dgm:prSet presAssocID="{1502D7AA-48B9-4A10-AE9E-F91EC4516AF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6E9AB6-11A1-490D-B4E3-59137BCF1C75}" type="pres">
      <dgm:prSet presAssocID="{6A71F2E0-FE56-4D9F-AB1D-A7B3C639AE08}" presName="sp" presStyleCnt="0"/>
      <dgm:spPr/>
    </dgm:pt>
    <dgm:pt modelId="{49BA5B64-3275-4B6F-A56A-784DF641F6DC}" type="pres">
      <dgm:prSet presAssocID="{3732B626-E923-4CD1-8841-1516247B857F}" presName="composite" presStyleCnt="0"/>
      <dgm:spPr/>
    </dgm:pt>
    <dgm:pt modelId="{A7F41CD1-1D06-42B0-AA2E-57D2160F165A}" type="pres">
      <dgm:prSet presAssocID="{3732B626-E923-4CD1-8841-1516247B857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BE46AA-610A-4420-A097-22D14EB31AD6}" type="pres">
      <dgm:prSet presAssocID="{3732B626-E923-4CD1-8841-1516247B857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B02A8F5-624B-41F1-8F3D-E3E38C5A8C29}" type="presOf" srcId="{DC678A17-4CA1-4C85-AFB4-D8D90A94E034}" destId="{8006A2E7-0609-44EC-9283-0FFA716F8EF1}" srcOrd="0" destOrd="0" presId="urn:microsoft.com/office/officeart/2005/8/layout/chevron2"/>
    <dgm:cxn modelId="{49400803-2820-4C1A-9D32-2258FDAA1887}" srcId="{DC678A17-4CA1-4C85-AFB4-D8D90A94E034}" destId="{1502D7AA-48B9-4A10-AE9E-F91EC4516AF7}" srcOrd="2" destOrd="0" parTransId="{BAF9652A-6BBD-4009-81D6-346C07227BF7}" sibTransId="{6A71F2E0-FE56-4D9F-AB1D-A7B3C639AE08}"/>
    <dgm:cxn modelId="{9707EE1B-D163-4F7A-B97B-FF0082CDB749}" srcId="{6EACD56E-0D8A-4BDE-B8EE-BA72DA80FC46}" destId="{9AA3967E-5C2A-40AC-953B-D8573626FDFF}" srcOrd="1" destOrd="0" parTransId="{DEA50EAB-2139-4337-A168-D063033A5AF8}" sibTransId="{AAE5D8B8-AB95-4BCB-8851-576F3B0CE300}"/>
    <dgm:cxn modelId="{36582017-C0E2-4F80-A211-BD305C0C602B}" type="presOf" srcId="{3732B626-E923-4CD1-8841-1516247B857F}" destId="{A7F41CD1-1D06-42B0-AA2E-57D2160F165A}" srcOrd="0" destOrd="0" presId="urn:microsoft.com/office/officeart/2005/8/layout/chevron2"/>
    <dgm:cxn modelId="{45C87B5D-3773-4865-B4F0-86175D261F5F}" type="presOf" srcId="{F1D79006-8C74-4021-A285-93489E11AA4F}" destId="{B918FE08-02D7-4864-BDD1-9248A526A4C3}" srcOrd="0" destOrd="0" presId="urn:microsoft.com/office/officeart/2005/8/layout/chevron2"/>
    <dgm:cxn modelId="{A488DBB9-9842-4519-B81B-93665AB24292}" type="presOf" srcId="{365C4CB3-9872-4C8A-8510-7A9168BB719A}" destId="{B3BE46AA-610A-4420-A097-22D14EB31AD6}" srcOrd="0" destOrd="0" presId="urn:microsoft.com/office/officeart/2005/8/layout/chevron2"/>
    <dgm:cxn modelId="{C47CC744-B19F-4C23-A65C-FA07D6209E60}" type="presOf" srcId="{6EACD56E-0D8A-4BDE-B8EE-BA72DA80FC46}" destId="{29C1A746-F795-4B0B-800B-4FA65CACD73A}" srcOrd="0" destOrd="0" presId="urn:microsoft.com/office/officeart/2005/8/layout/chevron2"/>
    <dgm:cxn modelId="{E3F5D2C8-A52B-4E92-AD2E-DCFD1199F95B}" type="presOf" srcId="{59668BFE-D5B0-4C4A-9A22-A73873EF05F6}" destId="{B3BE46AA-610A-4420-A097-22D14EB31AD6}" srcOrd="0" destOrd="1" presId="urn:microsoft.com/office/officeart/2005/8/layout/chevron2"/>
    <dgm:cxn modelId="{2ACD65A9-4323-40CD-AE7F-13CFAC086F9E}" srcId="{DC678A17-4CA1-4C85-AFB4-D8D90A94E034}" destId="{F226B1AD-23DA-4CEE-8D35-0E532321D70F}" srcOrd="1" destOrd="0" parTransId="{BC9746BF-01CA-4D1D-AFEC-F123DB93B1C0}" sibTransId="{9402B152-1169-4ABE-AD9F-A6D606079A2A}"/>
    <dgm:cxn modelId="{AADFE686-7D2A-41DB-8161-6352495C3A9F}" srcId="{F226B1AD-23DA-4CEE-8D35-0E532321D70F}" destId="{D91B3AFE-48C0-4ACA-8532-85FE1A099CEB}" srcOrd="1" destOrd="0" parTransId="{EC4DF105-1314-472D-8E17-A60DF4606D69}" sibTransId="{E278AA4E-3993-44F5-BFFD-AFFA21846B41}"/>
    <dgm:cxn modelId="{52C0C256-E186-4701-9374-CEE86DE84CC0}" srcId="{DC678A17-4CA1-4C85-AFB4-D8D90A94E034}" destId="{3732B626-E923-4CD1-8841-1516247B857F}" srcOrd="3" destOrd="0" parTransId="{242A68A2-F74F-4E6B-9B93-40FED30B3F1F}" sibTransId="{4CDCB0D5-CC7C-43C0-B5EC-78ED9185834E}"/>
    <dgm:cxn modelId="{817D6DAF-66DE-4510-831B-9B4A7541E133}" type="presOf" srcId="{A4A0D913-0EFC-459F-B890-C6CA96E2BFF2}" destId="{3A6DAD3D-1C65-4C99-B55D-BA07036A28D8}" srcOrd="0" destOrd="0" presId="urn:microsoft.com/office/officeart/2005/8/layout/chevron2"/>
    <dgm:cxn modelId="{41CF57F0-B01A-409B-8330-39387EC73F05}" type="presOf" srcId="{D91B3AFE-48C0-4ACA-8532-85FE1A099CEB}" destId="{3A6DAD3D-1C65-4C99-B55D-BA07036A28D8}" srcOrd="0" destOrd="1" presId="urn:microsoft.com/office/officeart/2005/8/layout/chevron2"/>
    <dgm:cxn modelId="{0949D7C5-8D2A-463E-B04E-B7343F90B856}" type="presOf" srcId="{42511C40-B5C7-4D9F-A4B0-8A6A58F9D9A5}" destId="{AE81A76C-FD6A-426A-BCF1-E755D0E1E6FF}" srcOrd="0" destOrd="0" presId="urn:microsoft.com/office/officeart/2005/8/layout/chevron2"/>
    <dgm:cxn modelId="{04A19C4C-80D3-48C6-BD8A-D50ED8067484}" srcId="{3732B626-E923-4CD1-8841-1516247B857F}" destId="{365C4CB3-9872-4C8A-8510-7A9168BB719A}" srcOrd="0" destOrd="0" parTransId="{894F80E6-431A-469D-97EF-8224A207715E}" sibTransId="{4D128B23-1CC7-4319-9729-082FA6BDE84E}"/>
    <dgm:cxn modelId="{23299567-0D05-4277-88BD-217E2ABF9645}" srcId="{F226B1AD-23DA-4CEE-8D35-0E532321D70F}" destId="{A4A0D913-0EFC-459F-B890-C6CA96E2BFF2}" srcOrd="0" destOrd="0" parTransId="{24606C91-E25E-4077-B6F7-EA955E90694F}" sibTransId="{C5A6240B-A8B6-4165-AC3F-A984BFEC3190}"/>
    <dgm:cxn modelId="{3CF5621F-5E97-41BB-AA3D-99C8B1B9D090}" srcId="{1502D7AA-48B9-4A10-AE9E-F91EC4516AF7}" destId="{42511C40-B5C7-4D9F-A4B0-8A6A58F9D9A5}" srcOrd="0" destOrd="0" parTransId="{E853C0D6-6FE2-4DA7-980D-400D26BBA889}" sibTransId="{34956052-999D-4B25-A8BD-957995CBD083}"/>
    <dgm:cxn modelId="{C70028CA-C296-4430-9476-B6AB1130FC19}" srcId="{3732B626-E923-4CD1-8841-1516247B857F}" destId="{59668BFE-D5B0-4C4A-9A22-A73873EF05F6}" srcOrd="1" destOrd="0" parTransId="{B9DD992D-2F56-452A-89D4-E634E788E38C}" sibTransId="{FBCC9EEA-1727-49B6-9DAC-DFBC0EA6251B}"/>
    <dgm:cxn modelId="{16F39433-7B53-4C56-8443-9C91D618FA2F}" srcId="{1502D7AA-48B9-4A10-AE9E-F91EC4516AF7}" destId="{D1154359-B8E6-47FE-9B54-0C52CC2F8DBD}" srcOrd="1" destOrd="0" parTransId="{D26185CB-16C1-4236-859D-810CD4089BD3}" sibTransId="{C0770ACB-B190-4987-B1CE-7A049DC0B0F3}"/>
    <dgm:cxn modelId="{E84DC556-4241-47A9-A053-87F1031A2B25}" type="presOf" srcId="{D1154359-B8E6-47FE-9B54-0C52CC2F8DBD}" destId="{AE81A76C-FD6A-426A-BCF1-E755D0E1E6FF}" srcOrd="0" destOrd="1" presId="urn:microsoft.com/office/officeart/2005/8/layout/chevron2"/>
    <dgm:cxn modelId="{F44C7317-9B60-4AD7-9DE4-98D8B6565AC8}" type="presOf" srcId="{F226B1AD-23DA-4CEE-8D35-0E532321D70F}" destId="{BB5E40F9-A43F-49E9-AFF0-1C1FBB046BCE}" srcOrd="0" destOrd="0" presId="urn:microsoft.com/office/officeart/2005/8/layout/chevron2"/>
    <dgm:cxn modelId="{4C9FA5D2-F8FF-47DA-91C6-450001CBF7AE}" type="presOf" srcId="{1502D7AA-48B9-4A10-AE9E-F91EC4516AF7}" destId="{95901C65-3648-4A36-B8DC-276F4A4ADDBF}" srcOrd="0" destOrd="0" presId="urn:microsoft.com/office/officeart/2005/8/layout/chevron2"/>
    <dgm:cxn modelId="{63C1A2AA-3F5A-47CA-9CE5-11ECF3886C2E}" type="presOf" srcId="{9AA3967E-5C2A-40AC-953B-D8573626FDFF}" destId="{B918FE08-02D7-4864-BDD1-9248A526A4C3}" srcOrd="0" destOrd="1" presId="urn:microsoft.com/office/officeart/2005/8/layout/chevron2"/>
    <dgm:cxn modelId="{E7F60C9B-B39E-4D07-B673-D4073E82899A}" srcId="{6EACD56E-0D8A-4BDE-B8EE-BA72DA80FC46}" destId="{F1D79006-8C74-4021-A285-93489E11AA4F}" srcOrd="0" destOrd="0" parTransId="{F2212879-9B9A-4E9E-8F62-397D5C769B5F}" sibTransId="{04DC3C2A-4194-46E7-8AFD-124F40311DF3}"/>
    <dgm:cxn modelId="{315B78B5-3BE7-4C9B-86D1-C31F8CD4DF34}" srcId="{DC678A17-4CA1-4C85-AFB4-D8D90A94E034}" destId="{6EACD56E-0D8A-4BDE-B8EE-BA72DA80FC46}" srcOrd="0" destOrd="0" parTransId="{8C41A49A-1344-4162-B327-DCF144ACFEC9}" sibTransId="{37652FB2-9227-4C10-8A38-92C6710678D9}"/>
    <dgm:cxn modelId="{7195C958-5486-4DA0-BD8D-2CD3CD789A37}" type="presParOf" srcId="{8006A2E7-0609-44EC-9283-0FFA716F8EF1}" destId="{69002964-DD0C-44C3-81E9-DA1E99714D6B}" srcOrd="0" destOrd="0" presId="urn:microsoft.com/office/officeart/2005/8/layout/chevron2"/>
    <dgm:cxn modelId="{2501660E-F32B-4811-B9BC-3560D575B48E}" type="presParOf" srcId="{69002964-DD0C-44C3-81E9-DA1E99714D6B}" destId="{29C1A746-F795-4B0B-800B-4FA65CACD73A}" srcOrd="0" destOrd="0" presId="urn:microsoft.com/office/officeart/2005/8/layout/chevron2"/>
    <dgm:cxn modelId="{D3DC5C5D-1C08-4366-AB0F-1535377B683B}" type="presParOf" srcId="{69002964-DD0C-44C3-81E9-DA1E99714D6B}" destId="{B918FE08-02D7-4864-BDD1-9248A526A4C3}" srcOrd="1" destOrd="0" presId="urn:microsoft.com/office/officeart/2005/8/layout/chevron2"/>
    <dgm:cxn modelId="{976F0366-EE98-4E51-85BC-0CF52A4D9BB0}" type="presParOf" srcId="{8006A2E7-0609-44EC-9283-0FFA716F8EF1}" destId="{4B52A47F-1B69-488A-BF3F-7511C9BBA905}" srcOrd="1" destOrd="0" presId="urn:microsoft.com/office/officeart/2005/8/layout/chevron2"/>
    <dgm:cxn modelId="{D26C716E-D0F4-4AA2-9DD6-102F9509411F}" type="presParOf" srcId="{8006A2E7-0609-44EC-9283-0FFA716F8EF1}" destId="{C1AA9062-D652-4D9A-A04D-A24C0957A336}" srcOrd="2" destOrd="0" presId="urn:microsoft.com/office/officeart/2005/8/layout/chevron2"/>
    <dgm:cxn modelId="{26D9959A-0620-41AC-8A6C-304352535BFB}" type="presParOf" srcId="{C1AA9062-D652-4D9A-A04D-A24C0957A336}" destId="{BB5E40F9-A43F-49E9-AFF0-1C1FBB046BCE}" srcOrd="0" destOrd="0" presId="urn:microsoft.com/office/officeart/2005/8/layout/chevron2"/>
    <dgm:cxn modelId="{707BD6B9-A3A7-4C44-84E6-AA40025B119E}" type="presParOf" srcId="{C1AA9062-D652-4D9A-A04D-A24C0957A336}" destId="{3A6DAD3D-1C65-4C99-B55D-BA07036A28D8}" srcOrd="1" destOrd="0" presId="urn:microsoft.com/office/officeart/2005/8/layout/chevron2"/>
    <dgm:cxn modelId="{069D0735-9CDA-40E9-8A68-E07BF503544A}" type="presParOf" srcId="{8006A2E7-0609-44EC-9283-0FFA716F8EF1}" destId="{2F5E4654-2633-4EEB-869B-1FC207845AAE}" srcOrd="3" destOrd="0" presId="urn:microsoft.com/office/officeart/2005/8/layout/chevron2"/>
    <dgm:cxn modelId="{45AD7634-30AF-4975-914C-CD096654C84A}" type="presParOf" srcId="{8006A2E7-0609-44EC-9283-0FFA716F8EF1}" destId="{07B9C5C6-A370-4F73-A596-67C79D20A0E6}" srcOrd="4" destOrd="0" presId="urn:microsoft.com/office/officeart/2005/8/layout/chevron2"/>
    <dgm:cxn modelId="{AD525215-68CB-4D8F-8E7B-417D132459BB}" type="presParOf" srcId="{07B9C5C6-A370-4F73-A596-67C79D20A0E6}" destId="{95901C65-3648-4A36-B8DC-276F4A4ADDBF}" srcOrd="0" destOrd="0" presId="urn:microsoft.com/office/officeart/2005/8/layout/chevron2"/>
    <dgm:cxn modelId="{F836B0BF-3289-460B-86BA-1B0CD73B45FB}" type="presParOf" srcId="{07B9C5C6-A370-4F73-A596-67C79D20A0E6}" destId="{AE81A76C-FD6A-426A-BCF1-E755D0E1E6FF}" srcOrd="1" destOrd="0" presId="urn:microsoft.com/office/officeart/2005/8/layout/chevron2"/>
    <dgm:cxn modelId="{CD009DA8-0379-450A-B96A-50C3139BD6AC}" type="presParOf" srcId="{8006A2E7-0609-44EC-9283-0FFA716F8EF1}" destId="{C76E9AB6-11A1-490D-B4E3-59137BCF1C75}" srcOrd="5" destOrd="0" presId="urn:microsoft.com/office/officeart/2005/8/layout/chevron2"/>
    <dgm:cxn modelId="{C55EBE48-FD01-48A4-99A4-07E4B504915F}" type="presParOf" srcId="{8006A2E7-0609-44EC-9283-0FFA716F8EF1}" destId="{49BA5B64-3275-4B6F-A56A-784DF641F6DC}" srcOrd="6" destOrd="0" presId="urn:microsoft.com/office/officeart/2005/8/layout/chevron2"/>
    <dgm:cxn modelId="{2070C8B4-7203-4963-8C6D-37291F693B2B}" type="presParOf" srcId="{49BA5B64-3275-4B6F-A56A-784DF641F6DC}" destId="{A7F41CD1-1D06-42B0-AA2E-57D2160F165A}" srcOrd="0" destOrd="0" presId="urn:microsoft.com/office/officeart/2005/8/layout/chevron2"/>
    <dgm:cxn modelId="{0E06EDED-B3A1-4FD6-A0AE-2A1BC2A1710E}" type="presParOf" srcId="{49BA5B64-3275-4B6F-A56A-784DF641F6DC}" destId="{B3BE46AA-610A-4420-A097-22D14EB31A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D0393-C6C4-4463-96C4-4879384A38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A719CF9-F64C-41B2-847B-79EA6D57E42A}">
      <dgm:prSet phldrT="[Tes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rgbClr val="7030A0"/>
              </a:solidFill>
            </a:rPr>
            <a:t>End of </a:t>
          </a:r>
          <a:r>
            <a:rPr lang="it-IT" b="1" dirty="0" err="1" smtClean="0">
              <a:solidFill>
                <a:srgbClr val="7030A0"/>
              </a:solidFill>
            </a:rPr>
            <a:t>October</a:t>
          </a:r>
          <a:r>
            <a:rPr lang="it-IT" b="1" dirty="0" smtClean="0">
              <a:solidFill>
                <a:srgbClr val="7030A0"/>
              </a:solidFill>
            </a:rPr>
            <a:t> /</a:t>
          </a:r>
          <a:r>
            <a:rPr lang="it-IT" b="1" dirty="0" err="1" smtClean="0">
              <a:solidFill>
                <a:srgbClr val="7030A0"/>
              </a:solidFill>
            </a:rPr>
            <a:t>beginning</a:t>
          </a:r>
          <a:r>
            <a:rPr lang="it-IT" b="1" dirty="0" smtClean="0">
              <a:solidFill>
                <a:srgbClr val="7030A0"/>
              </a:solidFill>
            </a:rPr>
            <a:t> of </a:t>
          </a:r>
          <a:r>
            <a:rPr lang="it-IT" b="1" dirty="0" err="1" smtClean="0">
              <a:solidFill>
                <a:srgbClr val="7030A0"/>
              </a:solidFill>
            </a:rPr>
            <a:t>November</a:t>
          </a:r>
          <a:endParaRPr lang="it-IT" b="1" dirty="0">
            <a:solidFill>
              <a:srgbClr val="7030A0"/>
            </a:solidFill>
          </a:endParaRPr>
        </a:p>
      </dgm:t>
    </dgm:pt>
    <dgm:pt modelId="{3BF255C9-92AD-416A-A85B-FCB36A14CF0C}" type="parTrans" cxnId="{BEA064E7-921E-4956-9844-7A7487E7BAE1}">
      <dgm:prSet/>
      <dgm:spPr/>
      <dgm:t>
        <a:bodyPr/>
        <a:lstStyle/>
        <a:p>
          <a:endParaRPr lang="it-IT"/>
        </a:p>
      </dgm:t>
    </dgm:pt>
    <dgm:pt modelId="{707191EF-D186-403C-9A93-C2368C9D1255}" type="sibTrans" cxnId="{BEA064E7-921E-4956-9844-7A7487E7BAE1}">
      <dgm:prSet/>
      <dgm:spPr/>
      <dgm:t>
        <a:bodyPr/>
        <a:lstStyle/>
        <a:p>
          <a:endParaRPr lang="it-IT"/>
        </a:p>
      </dgm:t>
    </dgm:pt>
    <dgm:pt modelId="{5BF38742-2271-4755-A676-AD4A71D5AEB3}">
      <dgm:prSet phldrT="[Tes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rgbClr val="7030A0"/>
              </a:solidFill>
            </a:rPr>
            <a:t>End of </a:t>
          </a:r>
          <a:r>
            <a:rPr lang="it-IT" b="1" dirty="0" err="1" smtClean="0">
              <a:solidFill>
                <a:srgbClr val="7030A0"/>
              </a:solidFill>
            </a:rPr>
            <a:t>December</a:t>
          </a:r>
          <a:endParaRPr lang="it-IT" b="1" dirty="0">
            <a:solidFill>
              <a:srgbClr val="7030A0"/>
            </a:solidFill>
          </a:endParaRPr>
        </a:p>
      </dgm:t>
    </dgm:pt>
    <dgm:pt modelId="{F47EA6AD-8F90-46B5-931A-FC144E49664B}" type="parTrans" cxnId="{FCF0A856-DD3B-46B0-A491-4F4E40A3AC76}">
      <dgm:prSet/>
      <dgm:spPr/>
      <dgm:t>
        <a:bodyPr/>
        <a:lstStyle/>
        <a:p>
          <a:endParaRPr lang="it-IT"/>
        </a:p>
      </dgm:t>
    </dgm:pt>
    <dgm:pt modelId="{388CAC58-0A22-4611-B1E2-9E3170BBFCBD}" type="sibTrans" cxnId="{FCF0A856-DD3B-46B0-A491-4F4E40A3AC76}">
      <dgm:prSet/>
      <dgm:spPr/>
      <dgm:t>
        <a:bodyPr/>
        <a:lstStyle/>
        <a:p>
          <a:endParaRPr lang="it-IT"/>
        </a:p>
      </dgm:t>
    </dgm:pt>
    <dgm:pt modelId="{CF01A95C-5F1C-4AFA-88B4-CEA73D2A6596}">
      <dgm:prSet phldrT="[Tes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b="1" dirty="0" err="1" smtClean="0">
              <a:solidFill>
                <a:srgbClr val="7030A0"/>
              </a:solidFill>
            </a:rPr>
            <a:t>February</a:t>
          </a:r>
          <a:endParaRPr lang="it-IT" b="1" dirty="0">
            <a:solidFill>
              <a:srgbClr val="7030A0"/>
            </a:solidFill>
          </a:endParaRPr>
        </a:p>
      </dgm:t>
    </dgm:pt>
    <dgm:pt modelId="{9B07F767-BD9C-455D-A66F-ADBD1D052EA2}" type="parTrans" cxnId="{9E8E4344-EA69-4BBA-A59E-1FA7856C8423}">
      <dgm:prSet/>
      <dgm:spPr/>
      <dgm:t>
        <a:bodyPr/>
        <a:lstStyle/>
        <a:p>
          <a:endParaRPr lang="it-IT"/>
        </a:p>
      </dgm:t>
    </dgm:pt>
    <dgm:pt modelId="{090BA726-544B-44BA-A5E4-5E489DEB92E6}" type="sibTrans" cxnId="{9E8E4344-EA69-4BBA-A59E-1FA7856C8423}">
      <dgm:prSet/>
      <dgm:spPr/>
      <dgm:t>
        <a:bodyPr/>
        <a:lstStyle/>
        <a:p>
          <a:endParaRPr lang="it-IT"/>
        </a:p>
      </dgm:t>
    </dgm:pt>
    <dgm:pt modelId="{C6E30FC7-8966-42CC-812B-ACCBF529960B}">
      <dgm:prSet phldrT="[Tes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rgbClr val="7030A0"/>
              </a:solidFill>
            </a:rPr>
            <a:t>End of </a:t>
          </a:r>
          <a:r>
            <a:rPr lang="it-IT" b="1" dirty="0" err="1" smtClean="0">
              <a:solidFill>
                <a:srgbClr val="7030A0"/>
              </a:solidFill>
            </a:rPr>
            <a:t>November</a:t>
          </a:r>
          <a:r>
            <a:rPr lang="it-IT" b="1" dirty="0" smtClean="0">
              <a:solidFill>
                <a:srgbClr val="7030A0"/>
              </a:solidFill>
            </a:rPr>
            <a:t> / </a:t>
          </a:r>
          <a:r>
            <a:rPr lang="it-IT" b="1" dirty="0" err="1" smtClean="0">
              <a:solidFill>
                <a:srgbClr val="7030A0"/>
              </a:solidFill>
            </a:rPr>
            <a:t>December</a:t>
          </a:r>
          <a:endParaRPr lang="it-IT" b="1" dirty="0">
            <a:solidFill>
              <a:srgbClr val="7030A0"/>
            </a:solidFill>
          </a:endParaRPr>
        </a:p>
      </dgm:t>
    </dgm:pt>
    <dgm:pt modelId="{51FF6A69-3349-43B2-AC7D-59FA2312C937}" type="parTrans" cxnId="{83633F50-B29D-4D36-B878-67CA0DCBA060}">
      <dgm:prSet/>
      <dgm:spPr/>
      <dgm:t>
        <a:bodyPr/>
        <a:lstStyle/>
        <a:p>
          <a:endParaRPr lang="it-IT"/>
        </a:p>
      </dgm:t>
    </dgm:pt>
    <dgm:pt modelId="{2BC14C50-63D1-4CB8-882B-26F250EA3A7E}" type="sibTrans" cxnId="{83633F50-B29D-4D36-B878-67CA0DCBA060}">
      <dgm:prSet/>
      <dgm:spPr/>
      <dgm:t>
        <a:bodyPr/>
        <a:lstStyle/>
        <a:p>
          <a:endParaRPr lang="it-IT"/>
        </a:p>
      </dgm:t>
    </dgm:pt>
    <dgm:pt modelId="{9E9B2E10-1ED1-4345-BEAA-4BAF8F503CA4}">
      <dgm:prSet phldrT="[Tes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b="1" dirty="0" err="1" smtClean="0">
              <a:solidFill>
                <a:srgbClr val="7030A0"/>
              </a:solidFill>
            </a:rPr>
            <a:t>January</a:t>
          </a:r>
          <a:endParaRPr lang="it-IT" b="1" dirty="0">
            <a:solidFill>
              <a:srgbClr val="7030A0"/>
            </a:solidFill>
          </a:endParaRPr>
        </a:p>
      </dgm:t>
    </dgm:pt>
    <dgm:pt modelId="{89BDE718-82D1-43BB-9CC0-14E30E4DA351}" type="parTrans" cxnId="{E90729B7-9B36-48D0-ADBD-D5CFF2BEC1F3}">
      <dgm:prSet/>
      <dgm:spPr/>
      <dgm:t>
        <a:bodyPr/>
        <a:lstStyle/>
        <a:p>
          <a:endParaRPr lang="it-IT"/>
        </a:p>
      </dgm:t>
    </dgm:pt>
    <dgm:pt modelId="{76ED1A7A-BDDB-4045-A9D1-BE1C89FC484C}" type="sibTrans" cxnId="{E90729B7-9B36-48D0-ADBD-D5CFF2BEC1F3}">
      <dgm:prSet/>
      <dgm:spPr/>
      <dgm:t>
        <a:bodyPr/>
        <a:lstStyle/>
        <a:p>
          <a:endParaRPr lang="it-IT"/>
        </a:p>
      </dgm:t>
    </dgm:pt>
    <dgm:pt modelId="{92F9A0D4-7BD5-4EA9-9186-E59030C46569}" type="pres">
      <dgm:prSet presAssocID="{31BD0393-C6C4-4463-96C4-4879384A3812}" presName="CompostProcess" presStyleCnt="0">
        <dgm:presLayoutVars>
          <dgm:dir/>
          <dgm:resizeHandles val="exact"/>
        </dgm:presLayoutVars>
      </dgm:prSet>
      <dgm:spPr/>
    </dgm:pt>
    <dgm:pt modelId="{C75A2BAE-4915-4448-AC1E-46A627F7F278}" type="pres">
      <dgm:prSet presAssocID="{31BD0393-C6C4-4463-96C4-4879384A3812}" presName="arrow" presStyleLbl="bgShp" presStyleIdx="0" presStyleCnt="1" custScaleX="117647"/>
      <dgm:spPr>
        <a:solidFill>
          <a:schemeClr val="accent1">
            <a:lumMod val="60000"/>
            <a:lumOff val="40000"/>
          </a:schemeClr>
        </a:solidFill>
      </dgm:spPr>
    </dgm:pt>
    <dgm:pt modelId="{F93ADAC8-3049-4D02-8EA1-E47595F4BE4E}" type="pres">
      <dgm:prSet presAssocID="{31BD0393-C6C4-4463-96C4-4879384A3812}" presName="linearProcess" presStyleCnt="0"/>
      <dgm:spPr/>
    </dgm:pt>
    <dgm:pt modelId="{FA7BF3BD-B549-42E7-B8AD-A5BB06762CAF}" type="pres">
      <dgm:prSet presAssocID="{5A719CF9-F64C-41B2-847B-79EA6D57E42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C94795-1FE3-4B9A-A3D6-47BA8EEA18DE}" type="pres">
      <dgm:prSet presAssocID="{707191EF-D186-403C-9A93-C2368C9D1255}" presName="sibTrans" presStyleCnt="0"/>
      <dgm:spPr/>
    </dgm:pt>
    <dgm:pt modelId="{E9B6EF6C-A9E1-4508-A461-39342B979F69}" type="pres">
      <dgm:prSet presAssocID="{C6E30FC7-8966-42CC-812B-ACCBF529960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8D460F-2CB8-4D95-82EF-7DE5D015DBC5}" type="pres">
      <dgm:prSet presAssocID="{2BC14C50-63D1-4CB8-882B-26F250EA3A7E}" presName="sibTrans" presStyleCnt="0"/>
      <dgm:spPr/>
    </dgm:pt>
    <dgm:pt modelId="{DF82802A-E660-42C9-879B-C8669B3502C1}" type="pres">
      <dgm:prSet presAssocID="{5BF38742-2271-4755-A676-AD4A71D5AEB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B7B7E4-9C3A-4841-927C-1FD5C88FFFF5}" type="pres">
      <dgm:prSet presAssocID="{388CAC58-0A22-4611-B1E2-9E3170BBFCBD}" presName="sibTrans" presStyleCnt="0"/>
      <dgm:spPr/>
    </dgm:pt>
    <dgm:pt modelId="{895B79DF-794E-4CB0-864D-4D4806D31E1D}" type="pres">
      <dgm:prSet presAssocID="{9E9B2E10-1ED1-4345-BEAA-4BAF8F503CA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BBAE6F-8F73-47B5-80B4-89C39CE63B49}" type="pres">
      <dgm:prSet presAssocID="{76ED1A7A-BDDB-4045-A9D1-BE1C89FC484C}" presName="sibTrans" presStyleCnt="0"/>
      <dgm:spPr/>
    </dgm:pt>
    <dgm:pt modelId="{B37A9A02-3B5F-41CD-BC2A-31A8E005ABA4}" type="pres">
      <dgm:prSet presAssocID="{CF01A95C-5F1C-4AFA-88B4-CEA73D2A659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68A1711-CC89-408F-B6F0-D558EFF61D90}" type="presOf" srcId="{C6E30FC7-8966-42CC-812B-ACCBF529960B}" destId="{E9B6EF6C-A9E1-4508-A461-39342B979F69}" srcOrd="0" destOrd="0" presId="urn:microsoft.com/office/officeart/2005/8/layout/hProcess9"/>
    <dgm:cxn modelId="{BEA064E7-921E-4956-9844-7A7487E7BAE1}" srcId="{31BD0393-C6C4-4463-96C4-4879384A3812}" destId="{5A719CF9-F64C-41B2-847B-79EA6D57E42A}" srcOrd="0" destOrd="0" parTransId="{3BF255C9-92AD-416A-A85B-FCB36A14CF0C}" sibTransId="{707191EF-D186-403C-9A93-C2368C9D1255}"/>
    <dgm:cxn modelId="{9E8E4344-EA69-4BBA-A59E-1FA7856C8423}" srcId="{31BD0393-C6C4-4463-96C4-4879384A3812}" destId="{CF01A95C-5F1C-4AFA-88B4-CEA73D2A6596}" srcOrd="4" destOrd="0" parTransId="{9B07F767-BD9C-455D-A66F-ADBD1D052EA2}" sibTransId="{090BA726-544B-44BA-A5E4-5E489DEB92E6}"/>
    <dgm:cxn modelId="{4CC1A73A-1656-48F1-847B-88B383ADB64A}" type="presOf" srcId="{9E9B2E10-1ED1-4345-BEAA-4BAF8F503CA4}" destId="{895B79DF-794E-4CB0-864D-4D4806D31E1D}" srcOrd="0" destOrd="0" presId="urn:microsoft.com/office/officeart/2005/8/layout/hProcess9"/>
    <dgm:cxn modelId="{C89D807F-CB57-4649-978A-DC11A29F66E7}" type="presOf" srcId="{CF01A95C-5F1C-4AFA-88B4-CEA73D2A6596}" destId="{B37A9A02-3B5F-41CD-BC2A-31A8E005ABA4}" srcOrd="0" destOrd="0" presId="urn:microsoft.com/office/officeart/2005/8/layout/hProcess9"/>
    <dgm:cxn modelId="{3D552B7C-4709-4765-9D4E-BCD67F7D6E25}" type="presOf" srcId="{31BD0393-C6C4-4463-96C4-4879384A3812}" destId="{92F9A0D4-7BD5-4EA9-9186-E59030C46569}" srcOrd="0" destOrd="0" presId="urn:microsoft.com/office/officeart/2005/8/layout/hProcess9"/>
    <dgm:cxn modelId="{12A2A874-3893-4FEA-A7DE-FE1E06B3E9CE}" type="presOf" srcId="{5BF38742-2271-4755-A676-AD4A71D5AEB3}" destId="{DF82802A-E660-42C9-879B-C8669B3502C1}" srcOrd="0" destOrd="0" presId="urn:microsoft.com/office/officeart/2005/8/layout/hProcess9"/>
    <dgm:cxn modelId="{FCF0A856-DD3B-46B0-A491-4F4E40A3AC76}" srcId="{31BD0393-C6C4-4463-96C4-4879384A3812}" destId="{5BF38742-2271-4755-A676-AD4A71D5AEB3}" srcOrd="2" destOrd="0" parTransId="{F47EA6AD-8F90-46B5-931A-FC144E49664B}" sibTransId="{388CAC58-0A22-4611-B1E2-9E3170BBFCBD}"/>
    <dgm:cxn modelId="{A2643C61-32AC-47E1-90FD-A19A9A911FF5}" type="presOf" srcId="{5A719CF9-F64C-41B2-847B-79EA6D57E42A}" destId="{FA7BF3BD-B549-42E7-B8AD-A5BB06762CAF}" srcOrd="0" destOrd="0" presId="urn:microsoft.com/office/officeart/2005/8/layout/hProcess9"/>
    <dgm:cxn modelId="{E90729B7-9B36-48D0-ADBD-D5CFF2BEC1F3}" srcId="{31BD0393-C6C4-4463-96C4-4879384A3812}" destId="{9E9B2E10-1ED1-4345-BEAA-4BAF8F503CA4}" srcOrd="3" destOrd="0" parTransId="{89BDE718-82D1-43BB-9CC0-14E30E4DA351}" sibTransId="{76ED1A7A-BDDB-4045-A9D1-BE1C89FC484C}"/>
    <dgm:cxn modelId="{83633F50-B29D-4D36-B878-67CA0DCBA060}" srcId="{31BD0393-C6C4-4463-96C4-4879384A3812}" destId="{C6E30FC7-8966-42CC-812B-ACCBF529960B}" srcOrd="1" destOrd="0" parTransId="{51FF6A69-3349-43B2-AC7D-59FA2312C937}" sibTransId="{2BC14C50-63D1-4CB8-882B-26F250EA3A7E}"/>
    <dgm:cxn modelId="{5679614A-47E3-4949-9DB7-499AD0E5D6BD}" type="presParOf" srcId="{92F9A0D4-7BD5-4EA9-9186-E59030C46569}" destId="{C75A2BAE-4915-4448-AC1E-46A627F7F278}" srcOrd="0" destOrd="0" presId="urn:microsoft.com/office/officeart/2005/8/layout/hProcess9"/>
    <dgm:cxn modelId="{7ABFF68D-5457-497E-85EA-C3C554D3426F}" type="presParOf" srcId="{92F9A0D4-7BD5-4EA9-9186-E59030C46569}" destId="{F93ADAC8-3049-4D02-8EA1-E47595F4BE4E}" srcOrd="1" destOrd="0" presId="urn:microsoft.com/office/officeart/2005/8/layout/hProcess9"/>
    <dgm:cxn modelId="{A7E5EC9B-18CB-41FF-B778-DEA3AAA9D730}" type="presParOf" srcId="{F93ADAC8-3049-4D02-8EA1-E47595F4BE4E}" destId="{FA7BF3BD-B549-42E7-B8AD-A5BB06762CAF}" srcOrd="0" destOrd="0" presId="urn:microsoft.com/office/officeart/2005/8/layout/hProcess9"/>
    <dgm:cxn modelId="{0034C794-B6EA-454A-A574-87333517860D}" type="presParOf" srcId="{F93ADAC8-3049-4D02-8EA1-E47595F4BE4E}" destId="{34C94795-1FE3-4B9A-A3D6-47BA8EEA18DE}" srcOrd="1" destOrd="0" presId="urn:microsoft.com/office/officeart/2005/8/layout/hProcess9"/>
    <dgm:cxn modelId="{D6828B9C-7D66-4EB5-8AEF-8CE0935C5AA6}" type="presParOf" srcId="{F93ADAC8-3049-4D02-8EA1-E47595F4BE4E}" destId="{E9B6EF6C-A9E1-4508-A461-39342B979F69}" srcOrd="2" destOrd="0" presId="urn:microsoft.com/office/officeart/2005/8/layout/hProcess9"/>
    <dgm:cxn modelId="{9F5A2AA6-8A1D-4EFB-B900-8141481C6F79}" type="presParOf" srcId="{F93ADAC8-3049-4D02-8EA1-E47595F4BE4E}" destId="{4A8D460F-2CB8-4D95-82EF-7DE5D015DBC5}" srcOrd="3" destOrd="0" presId="urn:microsoft.com/office/officeart/2005/8/layout/hProcess9"/>
    <dgm:cxn modelId="{32D2EC59-CFA8-4813-B157-49D6F81C7CA6}" type="presParOf" srcId="{F93ADAC8-3049-4D02-8EA1-E47595F4BE4E}" destId="{DF82802A-E660-42C9-879B-C8669B3502C1}" srcOrd="4" destOrd="0" presId="urn:microsoft.com/office/officeart/2005/8/layout/hProcess9"/>
    <dgm:cxn modelId="{C7376849-C4DD-4A15-BF7C-0459F35AF734}" type="presParOf" srcId="{F93ADAC8-3049-4D02-8EA1-E47595F4BE4E}" destId="{38B7B7E4-9C3A-4841-927C-1FD5C88FFFF5}" srcOrd="5" destOrd="0" presId="urn:microsoft.com/office/officeart/2005/8/layout/hProcess9"/>
    <dgm:cxn modelId="{6E7CA942-FCFE-46DC-9D24-E979CC2EF6CE}" type="presParOf" srcId="{F93ADAC8-3049-4D02-8EA1-E47595F4BE4E}" destId="{895B79DF-794E-4CB0-864D-4D4806D31E1D}" srcOrd="6" destOrd="0" presId="urn:microsoft.com/office/officeart/2005/8/layout/hProcess9"/>
    <dgm:cxn modelId="{8D62DDE6-19AB-40EC-840B-D9BEA3DFFB76}" type="presParOf" srcId="{F93ADAC8-3049-4D02-8EA1-E47595F4BE4E}" destId="{6BBBAE6F-8F73-47B5-80B4-89C39CE63B49}" srcOrd="7" destOrd="0" presId="urn:microsoft.com/office/officeart/2005/8/layout/hProcess9"/>
    <dgm:cxn modelId="{D42003F1-199B-4DED-A61B-734EA3692558}" type="presParOf" srcId="{F93ADAC8-3049-4D02-8EA1-E47595F4BE4E}" destId="{B37A9A02-3B5F-41CD-BC2A-31A8E005ABA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30548-7482-4681-BA33-87DD6CE65DB8}">
      <dsp:nvSpPr>
        <dsp:cNvPr id="0" name=""/>
        <dsp:cNvSpPr/>
      </dsp:nvSpPr>
      <dsp:spPr>
        <a:xfrm>
          <a:off x="3870092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To serve as a guide ensuring the candidate growth.</a:t>
          </a:r>
          <a:endParaRPr lang="it-IT" sz="1300" kern="1200" dirty="0"/>
        </a:p>
      </dsp:txBody>
      <dsp:txXfrm>
        <a:off x="4500944" y="3117206"/>
        <a:ext cx="1348197" cy="918226"/>
      </dsp:txXfrm>
    </dsp:sp>
    <dsp:sp modelId="{BD61512E-2E3E-4DC4-B999-76949910704E}">
      <dsp:nvSpPr>
        <dsp:cNvPr id="0" name=""/>
        <dsp:cNvSpPr/>
      </dsp:nvSpPr>
      <dsp:spPr>
        <a:xfrm>
          <a:off x="234914" y="2763519"/>
          <a:ext cx="2095127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 err="1" smtClean="0"/>
            <a:t>We</a:t>
          </a:r>
          <a:r>
            <a:rPr lang="it-IT" sz="1300" kern="1200" dirty="0" smtClean="0"/>
            <a:t> </a:t>
          </a:r>
          <a:r>
            <a:rPr lang="it-IT" sz="1300" kern="1200" dirty="0" err="1" smtClean="0"/>
            <a:t>will</a:t>
          </a:r>
          <a:r>
            <a:rPr lang="it-IT" sz="1300" kern="1200" dirty="0" smtClean="0"/>
            <a:t> facilitate the </a:t>
          </a:r>
          <a:r>
            <a:rPr lang="it-IT" sz="1300" kern="1200" dirty="0" err="1" smtClean="0"/>
            <a:t>international</a:t>
          </a:r>
          <a:r>
            <a:rPr lang="it-IT" sz="1300" kern="1200" dirty="0" smtClean="0"/>
            <a:t> </a:t>
          </a:r>
          <a:r>
            <a:rPr lang="it-IT" sz="1300" kern="1200" dirty="0" err="1" smtClean="0"/>
            <a:t>Exposure</a:t>
          </a:r>
          <a:r>
            <a:rPr lang="it-IT" sz="1300" kern="1200" dirty="0" smtClean="0"/>
            <a:t> to the </a:t>
          </a:r>
          <a:r>
            <a:rPr lang="it-IT" sz="1300" kern="1200" dirty="0" err="1" smtClean="0"/>
            <a:t>Aptar</a:t>
          </a:r>
          <a:r>
            <a:rPr lang="it-IT" sz="1300" kern="1200" dirty="0" smtClean="0"/>
            <a:t> world</a:t>
          </a:r>
          <a:endParaRPr lang="it-IT" sz="1300" kern="1200" dirty="0"/>
        </a:p>
      </dsp:txBody>
      <dsp:txXfrm>
        <a:off x="263481" y="3117207"/>
        <a:ext cx="1409455" cy="918226"/>
      </dsp:txXfrm>
    </dsp:sp>
    <dsp:sp modelId="{8B424FF2-F95A-4845-A605-F83088836A55}">
      <dsp:nvSpPr>
        <dsp:cNvPr id="0" name=""/>
        <dsp:cNvSpPr/>
      </dsp:nvSpPr>
      <dsp:spPr>
        <a:xfrm>
          <a:off x="391167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To be </a:t>
          </a:r>
          <a:r>
            <a:rPr lang="it-IT" sz="1200" kern="1200" dirty="0" err="1" smtClean="0"/>
            <a:t>admitted</a:t>
          </a:r>
          <a:r>
            <a:rPr lang="it-IT" sz="1200" kern="1200" dirty="0" smtClean="0"/>
            <a:t> to the </a:t>
          </a:r>
          <a:r>
            <a:rPr lang="it-IT" sz="1200" kern="1200" dirty="0" err="1" smtClean="0"/>
            <a:t>program</a:t>
          </a:r>
          <a:r>
            <a:rPr lang="it-IT" sz="1200" kern="1200" dirty="0" smtClean="0"/>
            <a:t> the candidate </a:t>
          </a:r>
          <a:r>
            <a:rPr lang="it-IT" sz="1200" kern="1200" dirty="0" err="1" smtClean="0"/>
            <a:t>needs</a:t>
          </a:r>
          <a:r>
            <a:rPr lang="it-IT" sz="1200" kern="1200" dirty="0" smtClean="0"/>
            <a:t> to </a:t>
          </a:r>
          <a:r>
            <a:rPr lang="it-IT" sz="1200" kern="1200" dirty="0" err="1" smtClean="0"/>
            <a:t>agree</a:t>
          </a:r>
          <a:r>
            <a:rPr lang="it-IT" sz="1200" kern="1200" dirty="0" smtClean="0"/>
            <a:t> on a Project to work on </a:t>
          </a:r>
          <a:r>
            <a:rPr lang="it-IT" sz="1200" kern="1200" dirty="0" err="1" smtClean="0"/>
            <a:t>during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his</a:t>
          </a:r>
          <a:r>
            <a:rPr lang="it-IT" sz="1200" kern="1200" dirty="0" smtClean="0"/>
            <a:t>/</a:t>
          </a:r>
          <a:r>
            <a:rPr lang="it-IT" sz="1200" kern="1200" dirty="0" err="1" smtClean="0"/>
            <a:t>her</a:t>
          </a:r>
          <a:r>
            <a:rPr lang="it-IT" sz="1200" kern="1200" dirty="0" smtClean="0"/>
            <a:t> stay in </a:t>
          </a:r>
          <a:r>
            <a:rPr lang="it-IT" sz="1200" kern="1200" dirty="0" err="1" smtClean="0"/>
            <a:t>Aptar</a:t>
          </a:r>
          <a:endParaRPr lang="it-IT" sz="1200" kern="1200" dirty="0"/>
        </a:p>
      </dsp:txBody>
      <dsp:txXfrm>
        <a:off x="4542522" y="28567"/>
        <a:ext cx="1348197" cy="918226"/>
      </dsp:txXfrm>
    </dsp:sp>
    <dsp:sp modelId="{BDA3978D-B444-44DF-8F2F-3BFD7725E622}">
      <dsp:nvSpPr>
        <dsp:cNvPr id="0" name=""/>
        <dsp:cNvSpPr/>
      </dsp:nvSpPr>
      <dsp:spPr>
        <a:xfrm>
          <a:off x="345162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6 </a:t>
          </a:r>
          <a:r>
            <a:rPr lang="it-IT" sz="1200" kern="1200" dirty="0" err="1" smtClean="0"/>
            <a:t>Months</a:t>
          </a:r>
          <a:r>
            <a:rPr lang="it-IT" sz="1200" kern="1200" dirty="0" smtClean="0"/>
            <a:t> in </a:t>
          </a:r>
          <a:r>
            <a:rPr lang="it-IT" sz="1200" kern="1200" dirty="0" err="1" smtClean="0"/>
            <a:t>one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department</a:t>
          </a:r>
          <a:r>
            <a:rPr lang="it-IT" sz="1200" kern="1200" dirty="0" smtClean="0"/>
            <a:t> and 6 in </a:t>
          </a:r>
          <a:r>
            <a:rPr lang="it-IT" sz="1200" kern="1200" dirty="0" err="1" smtClean="0"/>
            <a:t>another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department</a:t>
          </a:r>
          <a:r>
            <a:rPr lang="it-IT" sz="1200" kern="1200" dirty="0" smtClean="0"/>
            <a:t> (on </a:t>
          </a:r>
          <a:r>
            <a:rPr lang="it-IT" sz="1200" kern="1200" dirty="0" err="1" smtClean="0"/>
            <a:t>doing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another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project</a:t>
          </a:r>
          <a:r>
            <a:rPr lang="it-IT" sz="1200" kern="1200" dirty="0" smtClean="0"/>
            <a:t>)</a:t>
          </a:r>
          <a:endParaRPr lang="it-IT" sz="1200" kern="1200" dirty="0"/>
        </a:p>
      </dsp:txBody>
      <dsp:txXfrm>
        <a:off x="373729" y="28567"/>
        <a:ext cx="1348197" cy="918226"/>
      </dsp:txXfrm>
    </dsp:sp>
    <dsp:sp modelId="{88DA9964-9868-48A3-811A-2D4DB5232982}">
      <dsp:nvSpPr>
        <dsp:cNvPr id="0" name=""/>
        <dsp:cNvSpPr/>
      </dsp:nvSpPr>
      <dsp:spPr>
        <a:xfrm>
          <a:off x="1185952" y="174105"/>
          <a:ext cx="1883103" cy="1874797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err="1" smtClean="0">
              <a:solidFill>
                <a:srgbClr val="7030A0"/>
              </a:solidFill>
            </a:rPr>
            <a:t>One</a:t>
          </a:r>
          <a:r>
            <a:rPr lang="it-IT" sz="1500" b="1" kern="1200" dirty="0" smtClean="0">
              <a:solidFill>
                <a:srgbClr val="7030A0"/>
              </a:solidFill>
            </a:rPr>
            <a:t> </a:t>
          </a:r>
          <a:r>
            <a:rPr lang="it-IT" sz="1500" b="1" kern="1200" dirty="0" err="1" smtClean="0">
              <a:solidFill>
                <a:srgbClr val="7030A0"/>
              </a:solidFill>
            </a:rPr>
            <a:t>year</a:t>
          </a:r>
          <a:r>
            <a:rPr lang="it-IT" sz="1500" b="1" kern="1200" dirty="0" smtClean="0">
              <a:solidFill>
                <a:srgbClr val="7030A0"/>
              </a:solidFill>
            </a:rPr>
            <a:t> </a:t>
          </a:r>
          <a:r>
            <a:rPr lang="it-IT" sz="1500" b="1" kern="1200" dirty="0" err="1" smtClean="0">
              <a:solidFill>
                <a:srgbClr val="7030A0"/>
              </a:solidFill>
            </a:rPr>
            <a:t>development</a:t>
          </a:r>
          <a:r>
            <a:rPr lang="it-IT" sz="1500" b="1" kern="1200" dirty="0" smtClean="0">
              <a:solidFill>
                <a:srgbClr val="7030A0"/>
              </a:solidFill>
            </a:rPr>
            <a:t> </a:t>
          </a:r>
          <a:r>
            <a:rPr lang="it-IT" sz="1500" b="1" kern="1200" dirty="0" err="1" smtClean="0">
              <a:solidFill>
                <a:srgbClr val="7030A0"/>
              </a:solidFill>
            </a:rPr>
            <a:t>program</a:t>
          </a:r>
          <a:endParaRPr lang="it-IT" sz="1500" kern="1200" dirty="0"/>
        </a:p>
      </dsp:txBody>
      <dsp:txXfrm>
        <a:off x="1737500" y="723220"/>
        <a:ext cx="1331555" cy="1325682"/>
      </dsp:txXfrm>
    </dsp:sp>
    <dsp:sp modelId="{2BD1445F-8285-4AC8-8297-6AE739E9F381}">
      <dsp:nvSpPr>
        <dsp:cNvPr id="0" name=""/>
        <dsp:cNvSpPr/>
      </dsp:nvSpPr>
      <dsp:spPr>
        <a:xfrm rot="5400000">
          <a:off x="3027217" y="203202"/>
          <a:ext cx="1882557" cy="1816603"/>
        </a:xfrm>
        <a:prstGeom prst="pieWedg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rgbClr val="7030A0"/>
              </a:solidFill>
            </a:rPr>
            <a:t>Project to be </a:t>
          </a:r>
          <a:r>
            <a:rPr lang="it-IT" sz="1500" b="1" kern="1200" dirty="0" err="1" smtClean="0">
              <a:solidFill>
                <a:srgbClr val="7030A0"/>
              </a:solidFill>
            </a:rPr>
            <a:t>Managed</a:t>
          </a:r>
          <a:r>
            <a:rPr lang="it-IT" sz="1500" b="1" kern="1200" dirty="0" smtClean="0">
              <a:solidFill>
                <a:srgbClr val="7030A0"/>
              </a:solidFill>
            </a:rPr>
            <a:t> </a:t>
          </a:r>
          <a:endParaRPr lang="it-IT" sz="1500" kern="1200" dirty="0"/>
        </a:p>
      </dsp:txBody>
      <dsp:txXfrm rot="-5400000">
        <a:off x="3060194" y="721614"/>
        <a:ext cx="1284532" cy="1331169"/>
      </dsp:txXfrm>
    </dsp:sp>
    <dsp:sp modelId="{0354C18F-C718-4106-9008-9D9246D61839}">
      <dsp:nvSpPr>
        <dsp:cNvPr id="0" name=""/>
        <dsp:cNvSpPr/>
      </dsp:nvSpPr>
      <dsp:spPr>
        <a:xfrm rot="10800000">
          <a:off x="3089563" y="2114749"/>
          <a:ext cx="1757864" cy="1791773"/>
        </a:xfrm>
        <a:prstGeom prst="pieWedg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err="1" smtClean="0">
              <a:solidFill>
                <a:srgbClr val="7030A0"/>
              </a:solidFill>
            </a:rPr>
            <a:t>Mentor</a:t>
          </a:r>
          <a:r>
            <a:rPr lang="it-IT" sz="1500" b="1" kern="1200" dirty="0" smtClean="0">
              <a:solidFill>
                <a:srgbClr val="7030A0"/>
              </a:solidFill>
            </a:rPr>
            <a:t> / Coach </a:t>
          </a:r>
          <a:r>
            <a:rPr lang="it-IT" sz="1500" b="1" kern="1200" dirty="0" err="1" smtClean="0">
              <a:solidFill>
                <a:srgbClr val="7030A0"/>
              </a:solidFill>
            </a:rPr>
            <a:t>as</a:t>
          </a:r>
          <a:r>
            <a:rPr lang="it-IT" sz="1500" b="1" kern="1200" dirty="0" smtClean="0">
              <a:solidFill>
                <a:srgbClr val="7030A0"/>
              </a:solidFill>
            </a:rPr>
            <a:t> </a:t>
          </a:r>
          <a:r>
            <a:rPr lang="it-IT" sz="1500" b="1" kern="1200" dirty="0" err="1" smtClean="0">
              <a:solidFill>
                <a:srgbClr val="7030A0"/>
              </a:solidFill>
            </a:rPr>
            <a:t>support</a:t>
          </a:r>
          <a:endParaRPr lang="it-IT" sz="1500" kern="1200" dirty="0"/>
        </a:p>
      </dsp:txBody>
      <dsp:txXfrm rot="10800000">
        <a:off x="3089563" y="2114749"/>
        <a:ext cx="1242998" cy="1266975"/>
      </dsp:txXfrm>
    </dsp:sp>
    <dsp:sp modelId="{405B74FF-2576-4AD8-BC39-A9D2772FD938}">
      <dsp:nvSpPr>
        <dsp:cNvPr id="0" name=""/>
        <dsp:cNvSpPr/>
      </dsp:nvSpPr>
      <dsp:spPr>
        <a:xfrm rot="16200000">
          <a:off x="1186234" y="2032034"/>
          <a:ext cx="1865928" cy="1840922"/>
        </a:xfrm>
        <a:prstGeom prst="pieWedg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rgbClr val="7030A0"/>
              </a:solidFill>
            </a:rPr>
            <a:t>International </a:t>
          </a:r>
          <a:r>
            <a:rPr lang="it-IT" sz="1500" b="1" kern="1200" dirty="0" err="1" smtClean="0">
              <a:solidFill>
                <a:srgbClr val="7030A0"/>
              </a:solidFill>
            </a:rPr>
            <a:t>Exposure</a:t>
          </a:r>
          <a:endParaRPr lang="it-IT" sz="1500" b="1" kern="1200" dirty="0">
            <a:solidFill>
              <a:srgbClr val="7030A0"/>
            </a:solidFill>
          </a:endParaRPr>
        </a:p>
      </dsp:txBody>
      <dsp:txXfrm rot="5400000">
        <a:off x="1737931" y="2019531"/>
        <a:ext cx="1301728" cy="1319410"/>
      </dsp:txXfrm>
    </dsp:sp>
    <dsp:sp modelId="{F9AA1D0B-0FF2-4A50-878A-033CC1B078B0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43F5D-8B68-43B2-BBB3-B042E55D3306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1BFA1-6D4A-4256-B434-115AF35AEE87}">
      <dsp:nvSpPr>
        <dsp:cNvPr id="0" name=""/>
        <dsp:cNvSpPr/>
      </dsp:nvSpPr>
      <dsp:spPr>
        <a:xfrm>
          <a:off x="2895323" y="3720"/>
          <a:ext cx="1295185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7030A0"/>
              </a:solidFill>
            </a:rPr>
            <a:t>Production Planning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2895323" y="3720"/>
        <a:ext cx="1295185" cy="585791"/>
      </dsp:txXfrm>
    </dsp:sp>
    <dsp:sp modelId="{80CDA2DF-1845-4ECA-AF6E-C7DC18F794DB}">
      <dsp:nvSpPr>
        <dsp:cNvPr id="0" name=""/>
        <dsp:cNvSpPr/>
      </dsp:nvSpPr>
      <dsp:spPr>
        <a:xfrm>
          <a:off x="2257396" y="3720"/>
          <a:ext cx="579933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F82C7-D19F-4B1A-99D9-DE969F3456E3}">
      <dsp:nvSpPr>
        <dsp:cNvPr id="0" name=""/>
        <dsp:cNvSpPr/>
      </dsp:nvSpPr>
      <dsp:spPr>
        <a:xfrm>
          <a:off x="2257396" y="686167"/>
          <a:ext cx="1295185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rgbClr val="7030A0"/>
              </a:solidFill>
            </a:rPr>
            <a:t>Maintenance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2257396" y="686167"/>
        <a:ext cx="1295185" cy="585791"/>
      </dsp:txXfrm>
    </dsp:sp>
    <dsp:sp modelId="{B91CD1A9-400B-4905-8E60-9FE0E93D0E0E}">
      <dsp:nvSpPr>
        <dsp:cNvPr id="0" name=""/>
        <dsp:cNvSpPr/>
      </dsp:nvSpPr>
      <dsp:spPr>
        <a:xfrm>
          <a:off x="3634618" y="668148"/>
          <a:ext cx="579933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8B835-4F73-419A-86D1-503AAA959A9B}">
      <dsp:nvSpPr>
        <dsp:cNvPr id="0" name=""/>
        <dsp:cNvSpPr/>
      </dsp:nvSpPr>
      <dsp:spPr>
        <a:xfrm>
          <a:off x="2895323" y="1368615"/>
          <a:ext cx="1295185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rgbClr val="7030A0"/>
              </a:solidFill>
            </a:rPr>
            <a:t>Engineering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2895323" y="1368615"/>
        <a:ext cx="1295185" cy="585791"/>
      </dsp:txXfrm>
    </dsp:sp>
    <dsp:sp modelId="{6DAD409A-77A0-461B-9616-8F359E4FC9DE}">
      <dsp:nvSpPr>
        <dsp:cNvPr id="0" name=""/>
        <dsp:cNvSpPr/>
      </dsp:nvSpPr>
      <dsp:spPr>
        <a:xfrm>
          <a:off x="2257396" y="1368615"/>
          <a:ext cx="579933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136E3-046E-4E09-B615-798A026E48F0}">
      <dsp:nvSpPr>
        <dsp:cNvPr id="0" name=""/>
        <dsp:cNvSpPr/>
      </dsp:nvSpPr>
      <dsp:spPr>
        <a:xfrm>
          <a:off x="2257396" y="2051062"/>
          <a:ext cx="1295185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7030A0"/>
              </a:solidFill>
            </a:rPr>
            <a:t>Sales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2257396" y="2051062"/>
        <a:ext cx="1295185" cy="585791"/>
      </dsp:txXfrm>
    </dsp:sp>
    <dsp:sp modelId="{2BE7FC27-082B-4C84-B965-60FC7E54F222}">
      <dsp:nvSpPr>
        <dsp:cNvPr id="0" name=""/>
        <dsp:cNvSpPr/>
      </dsp:nvSpPr>
      <dsp:spPr>
        <a:xfrm>
          <a:off x="3610574" y="2051062"/>
          <a:ext cx="579933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F0FC0-1B1F-4DEC-A91C-4CD33C377C12}">
      <dsp:nvSpPr>
        <dsp:cNvPr id="0" name=""/>
        <dsp:cNvSpPr/>
      </dsp:nvSpPr>
      <dsp:spPr>
        <a:xfrm>
          <a:off x="2895323" y="2733509"/>
          <a:ext cx="1295185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7030A0"/>
              </a:solidFill>
            </a:rPr>
            <a:t>Supply Chain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2895323" y="2733509"/>
        <a:ext cx="1295185" cy="585791"/>
      </dsp:txXfrm>
    </dsp:sp>
    <dsp:sp modelId="{9EC99CAB-F47E-4628-B04A-855B282722F9}">
      <dsp:nvSpPr>
        <dsp:cNvPr id="0" name=""/>
        <dsp:cNvSpPr/>
      </dsp:nvSpPr>
      <dsp:spPr>
        <a:xfrm>
          <a:off x="2257396" y="2733509"/>
          <a:ext cx="579933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EDB49-9F43-4103-AC52-45BCD43F58DB}">
      <dsp:nvSpPr>
        <dsp:cNvPr id="0" name=""/>
        <dsp:cNvSpPr/>
      </dsp:nvSpPr>
      <dsp:spPr>
        <a:xfrm>
          <a:off x="2257396" y="3415956"/>
          <a:ext cx="1295185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7030A0"/>
              </a:solidFill>
            </a:rPr>
            <a:t>IT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2257396" y="3415956"/>
        <a:ext cx="1295185" cy="585791"/>
      </dsp:txXfrm>
    </dsp:sp>
    <dsp:sp modelId="{085C051F-4954-442C-95F9-B7AFCD4A7100}">
      <dsp:nvSpPr>
        <dsp:cNvPr id="0" name=""/>
        <dsp:cNvSpPr/>
      </dsp:nvSpPr>
      <dsp:spPr>
        <a:xfrm>
          <a:off x="3610574" y="3415956"/>
          <a:ext cx="579933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2B173-0DF9-40A3-862F-6911E9E36B84}">
      <dsp:nvSpPr>
        <dsp:cNvPr id="0" name=""/>
        <dsp:cNvSpPr/>
      </dsp:nvSpPr>
      <dsp:spPr>
        <a:xfrm>
          <a:off x="2895323" y="4098403"/>
          <a:ext cx="1295185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rgbClr val="7030A0"/>
              </a:solidFill>
            </a:rPr>
            <a:t>Quality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2895323" y="4098403"/>
        <a:ext cx="1295185" cy="585791"/>
      </dsp:txXfrm>
    </dsp:sp>
    <dsp:sp modelId="{9F7D5264-89EC-4E93-B587-B0A83AE5EDB8}">
      <dsp:nvSpPr>
        <dsp:cNvPr id="0" name=""/>
        <dsp:cNvSpPr/>
      </dsp:nvSpPr>
      <dsp:spPr>
        <a:xfrm>
          <a:off x="2257396" y="4098403"/>
          <a:ext cx="579933" cy="58579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1A746-F795-4B0B-800B-4FA65CACD73A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rgbClr val="7030A0"/>
              </a:solidFill>
            </a:rPr>
            <a:t>Online Application</a:t>
          </a:r>
          <a:endParaRPr lang="it-IT" sz="1100" b="1" kern="1200" dirty="0">
            <a:solidFill>
              <a:srgbClr val="7030A0"/>
            </a:solidFill>
          </a:endParaRPr>
        </a:p>
      </dsp:txBody>
      <dsp:txXfrm rot="-5400000">
        <a:off x="1" y="395096"/>
        <a:ext cx="788987" cy="338137"/>
      </dsp:txXfrm>
    </dsp:sp>
    <dsp:sp modelId="{B918FE08-02D7-4864-BDD1-9248A526A4C3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err="1" smtClean="0"/>
            <a:t>Fill</a:t>
          </a:r>
          <a:r>
            <a:rPr lang="it-IT" sz="1600" kern="1200" dirty="0" smtClean="0"/>
            <a:t> out an </a:t>
          </a:r>
          <a:r>
            <a:rPr lang="it-IT" sz="1600" kern="1200" dirty="0" err="1" smtClean="0"/>
            <a:t>application</a:t>
          </a:r>
          <a:r>
            <a:rPr lang="it-IT" sz="1600" kern="1200" dirty="0" smtClean="0"/>
            <a:t> on-line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err="1" smtClean="0"/>
            <a:t>Applicants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that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meet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our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criteria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will</a:t>
          </a:r>
          <a:r>
            <a:rPr lang="it-IT" sz="1600" kern="1200" dirty="0" smtClean="0"/>
            <a:t> be </a:t>
          </a:r>
          <a:r>
            <a:rPr lang="it-IT" sz="1600" kern="1200" dirty="0" err="1" smtClean="0"/>
            <a:t>contacted</a:t>
          </a:r>
          <a:endParaRPr lang="it-IT" sz="1600" kern="1200" dirty="0"/>
        </a:p>
      </dsp:txBody>
      <dsp:txXfrm rot="-5400000">
        <a:off x="788988" y="36365"/>
        <a:ext cx="5271248" cy="661103"/>
      </dsp:txXfrm>
    </dsp:sp>
    <dsp:sp modelId="{BB5E40F9-A43F-49E9-AFF0-1C1FBB046BCE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err="1" smtClean="0">
              <a:solidFill>
                <a:srgbClr val="7030A0"/>
              </a:solidFill>
            </a:rPr>
            <a:t>Assessment</a:t>
          </a:r>
          <a:r>
            <a:rPr lang="it-IT" sz="1100" b="1" kern="1200" dirty="0" smtClean="0">
              <a:solidFill>
                <a:srgbClr val="7030A0"/>
              </a:solidFill>
            </a:rPr>
            <a:t> Center</a:t>
          </a:r>
          <a:endParaRPr lang="it-IT" sz="1100" b="1" kern="1200" dirty="0">
            <a:solidFill>
              <a:srgbClr val="7030A0"/>
            </a:solidFill>
          </a:endParaRPr>
        </a:p>
      </dsp:txBody>
      <dsp:txXfrm rot="-5400000">
        <a:off x="1" y="1373653"/>
        <a:ext cx="788987" cy="338137"/>
      </dsp:txXfrm>
    </dsp:sp>
    <dsp:sp modelId="{3A6DAD3D-1C65-4C99-B55D-BA07036A28D8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Introduce </a:t>
          </a:r>
          <a:r>
            <a:rPr lang="it-IT" sz="1600" kern="1200" dirty="0" err="1" smtClean="0"/>
            <a:t>yourself</a:t>
          </a:r>
          <a:r>
            <a:rPr lang="it-IT" sz="1600" kern="1200" dirty="0" smtClean="0"/>
            <a:t> with a </a:t>
          </a:r>
          <a:r>
            <a:rPr lang="it-IT" sz="1600" kern="1200" dirty="0" err="1" smtClean="0"/>
            <a:t>presentation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Group </a:t>
          </a:r>
          <a:r>
            <a:rPr lang="it-IT" sz="1600" kern="1200" dirty="0" err="1" smtClean="0"/>
            <a:t>Exercise</a:t>
          </a:r>
          <a:endParaRPr lang="it-IT" sz="1600" kern="1200" dirty="0"/>
        </a:p>
      </dsp:txBody>
      <dsp:txXfrm rot="-5400000">
        <a:off x="788988" y="1014923"/>
        <a:ext cx="5271248" cy="661103"/>
      </dsp:txXfrm>
    </dsp:sp>
    <dsp:sp modelId="{95901C65-3648-4A36-B8DC-276F4A4ADDBF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rgbClr val="7030A0"/>
              </a:solidFill>
            </a:rPr>
            <a:t>Face to Face </a:t>
          </a:r>
          <a:r>
            <a:rPr lang="it-IT" sz="1100" b="1" kern="1200" dirty="0" err="1" smtClean="0">
              <a:solidFill>
                <a:srgbClr val="7030A0"/>
              </a:solidFill>
            </a:rPr>
            <a:t>Interview</a:t>
          </a:r>
          <a:endParaRPr lang="it-IT" sz="1100" b="1" kern="1200" dirty="0">
            <a:solidFill>
              <a:srgbClr val="7030A0"/>
            </a:solidFill>
          </a:endParaRPr>
        </a:p>
      </dsp:txBody>
      <dsp:txXfrm rot="-5400000">
        <a:off x="1" y="2352210"/>
        <a:ext cx="788987" cy="338137"/>
      </dsp:txXfrm>
    </dsp:sp>
    <dsp:sp modelId="{AE81A76C-FD6A-426A-BCF1-E755D0E1E6FF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Technical </a:t>
          </a:r>
          <a:r>
            <a:rPr lang="it-IT" sz="1600" kern="1200" dirty="0" err="1" smtClean="0"/>
            <a:t>skills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Business Knowledge</a:t>
          </a:r>
          <a:endParaRPr lang="it-IT" sz="1600" kern="1200" dirty="0"/>
        </a:p>
      </dsp:txBody>
      <dsp:txXfrm rot="-5400000">
        <a:off x="788988" y="1993480"/>
        <a:ext cx="5271248" cy="661103"/>
      </dsp:txXfrm>
    </dsp:sp>
    <dsp:sp modelId="{A7F41CD1-1D06-42B0-AA2E-57D2160F165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err="1" smtClean="0">
              <a:solidFill>
                <a:srgbClr val="7030A0"/>
              </a:solidFill>
            </a:rPr>
            <a:t>Choice</a:t>
          </a:r>
          <a:r>
            <a:rPr lang="it-IT" sz="1100" b="1" kern="1200" dirty="0" smtClean="0">
              <a:solidFill>
                <a:srgbClr val="7030A0"/>
              </a:solidFill>
            </a:rPr>
            <a:t> of Candidate</a:t>
          </a:r>
          <a:endParaRPr lang="it-IT" sz="1100" b="1" kern="1200" dirty="0">
            <a:solidFill>
              <a:srgbClr val="7030A0"/>
            </a:solidFill>
          </a:endParaRPr>
        </a:p>
      </dsp:txBody>
      <dsp:txXfrm rot="-5400000">
        <a:off x="1" y="3330768"/>
        <a:ext cx="788987" cy="338137"/>
      </dsp:txXfrm>
    </dsp:sp>
    <dsp:sp modelId="{B3BE46AA-610A-4420-A097-22D14EB31AD6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The candidate </a:t>
          </a:r>
          <a:r>
            <a:rPr lang="it-IT" sz="1600" kern="1200" dirty="0" err="1" smtClean="0"/>
            <a:t>will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ba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assigned</a:t>
          </a:r>
          <a:r>
            <a:rPr lang="it-IT" sz="1600" kern="1200" dirty="0" smtClean="0"/>
            <a:t> to a Project and to a </a:t>
          </a:r>
          <a:r>
            <a:rPr lang="it-IT" sz="1600" kern="1200" dirty="0" err="1" smtClean="0"/>
            <a:t>Mentor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Be ready to </a:t>
          </a:r>
          <a:r>
            <a:rPr lang="it-IT" sz="1600" kern="1200" dirty="0" err="1" smtClean="0"/>
            <a:t>get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started</a:t>
          </a:r>
          <a:r>
            <a:rPr lang="it-IT" sz="1600" kern="1200" dirty="0" smtClean="0"/>
            <a:t>!</a:t>
          </a:r>
          <a:endParaRPr lang="it-IT" sz="1600" kern="1200" dirty="0"/>
        </a:p>
      </dsp:txBody>
      <dsp:txXfrm rot="-5400000">
        <a:off x="788988" y="2972037"/>
        <a:ext cx="5271248" cy="661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A2BAE-4915-4448-AC1E-46A627F7F278}">
      <dsp:nvSpPr>
        <dsp:cNvPr id="0" name=""/>
        <dsp:cNvSpPr/>
      </dsp:nvSpPr>
      <dsp:spPr>
        <a:xfrm>
          <a:off x="1" y="0"/>
          <a:ext cx="6265016" cy="4064000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BF3BD-B549-42E7-B8AD-A5BB06762CAF}">
      <dsp:nvSpPr>
        <dsp:cNvPr id="0" name=""/>
        <dsp:cNvSpPr/>
      </dsp:nvSpPr>
      <dsp:spPr>
        <a:xfrm>
          <a:off x="2753" y="1219199"/>
          <a:ext cx="1203752" cy="16256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7030A0"/>
              </a:solidFill>
            </a:rPr>
            <a:t>End of </a:t>
          </a:r>
          <a:r>
            <a:rPr lang="it-IT" sz="1600" b="1" kern="1200" dirty="0" err="1" smtClean="0">
              <a:solidFill>
                <a:srgbClr val="7030A0"/>
              </a:solidFill>
            </a:rPr>
            <a:t>October</a:t>
          </a:r>
          <a:r>
            <a:rPr lang="it-IT" sz="1600" b="1" kern="1200" dirty="0" smtClean="0">
              <a:solidFill>
                <a:srgbClr val="7030A0"/>
              </a:solidFill>
            </a:rPr>
            <a:t> /</a:t>
          </a:r>
          <a:r>
            <a:rPr lang="it-IT" sz="1600" b="1" kern="1200" dirty="0" err="1" smtClean="0">
              <a:solidFill>
                <a:srgbClr val="7030A0"/>
              </a:solidFill>
            </a:rPr>
            <a:t>beginning</a:t>
          </a:r>
          <a:r>
            <a:rPr lang="it-IT" sz="1600" b="1" kern="1200" dirty="0" smtClean="0">
              <a:solidFill>
                <a:srgbClr val="7030A0"/>
              </a:solidFill>
            </a:rPr>
            <a:t> of </a:t>
          </a:r>
          <a:r>
            <a:rPr lang="it-IT" sz="1600" b="1" kern="1200" dirty="0" err="1" smtClean="0">
              <a:solidFill>
                <a:srgbClr val="7030A0"/>
              </a:solidFill>
            </a:rPr>
            <a:t>November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61515" y="1277961"/>
        <a:ext cx="1086228" cy="1508076"/>
      </dsp:txXfrm>
    </dsp:sp>
    <dsp:sp modelId="{E9B6EF6C-A9E1-4508-A461-39342B979F69}">
      <dsp:nvSpPr>
        <dsp:cNvPr id="0" name=""/>
        <dsp:cNvSpPr/>
      </dsp:nvSpPr>
      <dsp:spPr>
        <a:xfrm>
          <a:off x="1266693" y="1219199"/>
          <a:ext cx="1203752" cy="16256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7030A0"/>
              </a:solidFill>
            </a:rPr>
            <a:t>End of </a:t>
          </a:r>
          <a:r>
            <a:rPr lang="it-IT" sz="1600" b="1" kern="1200" dirty="0" err="1" smtClean="0">
              <a:solidFill>
                <a:srgbClr val="7030A0"/>
              </a:solidFill>
            </a:rPr>
            <a:t>November</a:t>
          </a:r>
          <a:r>
            <a:rPr lang="it-IT" sz="1600" b="1" kern="1200" dirty="0" smtClean="0">
              <a:solidFill>
                <a:srgbClr val="7030A0"/>
              </a:solidFill>
            </a:rPr>
            <a:t> / </a:t>
          </a:r>
          <a:r>
            <a:rPr lang="it-IT" sz="1600" b="1" kern="1200" dirty="0" err="1" smtClean="0">
              <a:solidFill>
                <a:srgbClr val="7030A0"/>
              </a:solidFill>
            </a:rPr>
            <a:t>December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1325455" y="1277961"/>
        <a:ext cx="1086228" cy="1508076"/>
      </dsp:txXfrm>
    </dsp:sp>
    <dsp:sp modelId="{DF82802A-E660-42C9-879B-C8669B3502C1}">
      <dsp:nvSpPr>
        <dsp:cNvPr id="0" name=""/>
        <dsp:cNvSpPr/>
      </dsp:nvSpPr>
      <dsp:spPr>
        <a:xfrm>
          <a:off x="2530633" y="1219199"/>
          <a:ext cx="1203752" cy="16256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7030A0"/>
              </a:solidFill>
            </a:rPr>
            <a:t>End of </a:t>
          </a:r>
          <a:r>
            <a:rPr lang="it-IT" sz="1600" b="1" kern="1200" dirty="0" err="1" smtClean="0">
              <a:solidFill>
                <a:srgbClr val="7030A0"/>
              </a:solidFill>
            </a:rPr>
            <a:t>December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2589395" y="1277961"/>
        <a:ext cx="1086228" cy="1508076"/>
      </dsp:txXfrm>
    </dsp:sp>
    <dsp:sp modelId="{895B79DF-794E-4CB0-864D-4D4806D31E1D}">
      <dsp:nvSpPr>
        <dsp:cNvPr id="0" name=""/>
        <dsp:cNvSpPr/>
      </dsp:nvSpPr>
      <dsp:spPr>
        <a:xfrm>
          <a:off x="3794573" y="1219199"/>
          <a:ext cx="1203752" cy="16256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rgbClr val="7030A0"/>
              </a:solidFill>
            </a:rPr>
            <a:t>January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3853335" y="1277961"/>
        <a:ext cx="1086228" cy="1508076"/>
      </dsp:txXfrm>
    </dsp:sp>
    <dsp:sp modelId="{B37A9A02-3B5F-41CD-BC2A-31A8E005ABA4}">
      <dsp:nvSpPr>
        <dsp:cNvPr id="0" name=""/>
        <dsp:cNvSpPr/>
      </dsp:nvSpPr>
      <dsp:spPr>
        <a:xfrm>
          <a:off x="5058514" y="1219199"/>
          <a:ext cx="1203752" cy="16256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rgbClr val="7030A0"/>
              </a:solidFill>
            </a:rPr>
            <a:t>February</a:t>
          </a:r>
          <a:endParaRPr lang="it-IT" sz="1600" b="1" kern="1200" dirty="0">
            <a:solidFill>
              <a:srgbClr val="7030A0"/>
            </a:solidFill>
          </a:endParaRPr>
        </a:p>
      </dsp:txBody>
      <dsp:txXfrm>
        <a:off x="5117276" y="1277961"/>
        <a:ext cx="1086228" cy="1508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564EA-BD4F-1F44-9126-625456247A54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646C1-CD1A-384B-8570-ED5FB6C8A77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61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46C1-CD1A-384B-8570-ED5FB6C8A77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93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266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50613" y="2130425"/>
            <a:ext cx="7084907" cy="1470025"/>
          </a:xfrm>
        </p:spPr>
        <p:txBody>
          <a:bodyPr/>
          <a:lstStyle>
            <a:lvl1pPr algn="ctr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89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Commi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1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Commi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7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Commi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0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266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50613" y="2130425"/>
            <a:ext cx="7084907" cy="1470025"/>
          </a:xfrm>
        </p:spPr>
        <p:txBody>
          <a:bodyPr/>
          <a:lstStyle>
            <a:lvl1pPr algn="ctr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086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266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50613" y="2130425"/>
            <a:ext cx="7084907" cy="1470025"/>
          </a:xfrm>
        </p:spPr>
        <p:txBody>
          <a:bodyPr/>
          <a:lstStyle>
            <a:lvl1pPr algn="ctr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266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50613" y="2130425"/>
            <a:ext cx="7084907" cy="1470025"/>
          </a:xfrm>
        </p:spPr>
        <p:txBody>
          <a:bodyPr/>
          <a:lstStyle>
            <a:lvl1pPr algn="ctr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16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264160" y="941294"/>
            <a:ext cx="8209282" cy="518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27234" y="6387065"/>
            <a:ext cx="471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23E3-5C9F-4512-B8CE-830F1E2D61B1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04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4160" y="739585"/>
            <a:ext cx="8209282" cy="672356"/>
          </a:xfrm>
        </p:spPr>
        <p:txBody>
          <a:bodyPr/>
          <a:lstStyle>
            <a:lvl1pPr>
              <a:defRPr sz="2000">
                <a:solidFill>
                  <a:srgbClr val="87888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264160" y="1506071"/>
            <a:ext cx="8209282" cy="4620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27234" y="6387065"/>
            <a:ext cx="471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23E3-5C9F-4512-B8CE-830F1E2D61B1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00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27234" y="6387065"/>
            <a:ext cx="471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23E3-5C9F-4512-B8CE-830F1E2D61B1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65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27234" y="6387065"/>
            <a:ext cx="471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23E3-5C9F-4512-B8CE-830F1E2D61B1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49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mi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99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228599"/>
            <a:ext cx="8473442" cy="363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4160" y="941294"/>
            <a:ext cx="8209282" cy="518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27234" y="6387065"/>
            <a:ext cx="471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23E3-5C9F-4512-B8CE-830F1E2D61B1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78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7" r:id="rId3"/>
    <p:sldLayoutId id="2147483688" r:id="rId4"/>
    <p:sldLayoutId id="2147483680" r:id="rId5"/>
    <p:sldLayoutId id="2147483684" r:id="rId6"/>
    <p:sldLayoutId id="2147483681" r:id="rId7"/>
    <p:sldLayoutId id="2147483682" r:id="rId8"/>
    <p:sldLayoutId id="2147483655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8788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8788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8788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8788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8788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964" y="1483063"/>
            <a:ext cx="5786774" cy="2766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12700" dir="5400000" algn="ctr" rotWithShape="0">
              <a:srgbClr val="000000">
                <a:alpha val="42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b="49729"/>
          <a:stretch/>
        </p:blipFill>
        <p:spPr>
          <a:xfrm>
            <a:off x="3824171" y="3219256"/>
            <a:ext cx="997211" cy="9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7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341" y="839340"/>
            <a:ext cx="8209282" cy="789957"/>
          </a:xfrm>
        </p:spPr>
        <p:txBody>
          <a:bodyPr/>
          <a:lstStyle/>
          <a:p>
            <a:r>
              <a:rPr lang="it-IT" sz="2800" dirty="0" err="1">
                <a:solidFill>
                  <a:srgbClr val="7030A0"/>
                </a:solidFill>
                <a:latin typeface="+mn-lt"/>
                <a:ea typeface="+mn-ea"/>
                <a:cs typeface="+mn-cs"/>
              </a:rPr>
              <a:t>Aptar</a:t>
            </a:r>
            <a: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Graduate </a:t>
            </a:r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Program</a:t>
            </a:r>
            <a: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INSPIRE ME!</a:t>
            </a:r>
            <a:endParaRPr lang="en-US" sz="28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A723E3-5C9F-4512-B8CE-830F1E2D61B1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32" y="1131740"/>
            <a:ext cx="2972215" cy="128605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1192" y="2759818"/>
            <a:ext cx="8703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Are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looking</a:t>
            </a:r>
            <a:r>
              <a:rPr lang="it-IT" dirty="0" smtClean="0"/>
              <a:t> for </a:t>
            </a:r>
            <a:r>
              <a:rPr lang="en-US" dirty="0" smtClean="0"/>
              <a:t>adventures </a:t>
            </a:r>
            <a:r>
              <a:rPr lang="en-US" dirty="0"/>
              <a:t>that will challenge and inspire you to reach your full </a:t>
            </a:r>
            <a:r>
              <a:rPr lang="en-US" dirty="0" smtClean="0"/>
              <a:t>potential? </a:t>
            </a:r>
            <a:r>
              <a:rPr lang="en-US" dirty="0"/>
              <a:t>Are you ready to push yourself, both professionally and </a:t>
            </a:r>
            <a:r>
              <a:rPr lang="en-US" dirty="0" smtClean="0"/>
              <a:t>personally?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err="1" smtClean="0"/>
              <a:t>If</a:t>
            </a:r>
            <a:r>
              <a:rPr lang="it-IT" dirty="0" smtClean="0"/>
              <a:t> the </a:t>
            </a:r>
            <a:r>
              <a:rPr lang="it-IT" dirty="0" err="1" smtClean="0"/>
              <a:t>answer</a:t>
            </a:r>
            <a:r>
              <a:rPr lang="it-IT" dirty="0" smtClean="0"/>
              <a:t> to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question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yes,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i="1" dirty="0" err="1" smtClean="0"/>
              <a:t>Aptar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looking</a:t>
            </a:r>
            <a:r>
              <a:rPr lang="it-IT" i="1" dirty="0" smtClean="0"/>
              <a:t> for </a:t>
            </a:r>
            <a:r>
              <a:rPr lang="it-IT" i="1" dirty="0" err="1" smtClean="0"/>
              <a:t>you</a:t>
            </a:r>
            <a:r>
              <a:rPr lang="it-IT" dirty="0" smtClean="0"/>
              <a:t>!</a:t>
            </a:r>
          </a:p>
          <a:p>
            <a:pPr algn="just"/>
            <a:endParaRPr lang="it-IT" dirty="0"/>
          </a:p>
          <a:p>
            <a:pPr algn="just"/>
            <a:r>
              <a:rPr lang="it-IT" dirty="0" err="1" smtClean="0"/>
              <a:t>Aptar</a:t>
            </a:r>
            <a:r>
              <a:rPr lang="it-IT" dirty="0" smtClean="0"/>
              <a:t> graduate </a:t>
            </a:r>
            <a:r>
              <a:rPr lang="it-IT" dirty="0" err="1" smtClean="0"/>
              <a:t>program</a:t>
            </a:r>
            <a:r>
              <a:rPr lang="it-IT" dirty="0" smtClean="0"/>
              <a:t> «INSPIRE ME»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unique</a:t>
            </a:r>
            <a:r>
              <a:rPr lang="it-IT" dirty="0" smtClean="0"/>
              <a:t> </a:t>
            </a:r>
            <a:r>
              <a:rPr lang="it-IT" dirty="0" err="1" smtClean="0"/>
              <a:t>opportunity</a:t>
            </a:r>
            <a:r>
              <a:rPr lang="it-IT" dirty="0" smtClean="0"/>
              <a:t> to </a:t>
            </a:r>
            <a:r>
              <a:rPr lang="it-IT" dirty="0" err="1" smtClean="0"/>
              <a:t>discover</a:t>
            </a:r>
            <a:r>
              <a:rPr lang="it-IT" dirty="0" smtClean="0"/>
              <a:t> </a:t>
            </a:r>
            <a:r>
              <a:rPr lang="it-IT" dirty="0" err="1" smtClean="0"/>
              <a:t>yourself</a:t>
            </a:r>
            <a:r>
              <a:rPr lang="it-IT" dirty="0" smtClean="0"/>
              <a:t>,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strengths</a:t>
            </a:r>
            <a:r>
              <a:rPr lang="it-IT" dirty="0" smtClean="0"/>
              <a:t> and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potential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find</a:t>
            </a:r>
            <a:r>
              <a:rPr lang="it-IT" dirty="0" smtClean="0"/>
              <a:t> out </a:t>
            </a:r>
            <a:r>
              <a:rPr lang="it-IT" dirty="0" err="1" smtClean="0"/>
              <a:t>your</a:t>
            </a:r>
            <a:r>
              <a:rPr lang="it-IT" dirty="0" smtClean="0"/>
              <a:t> way to </a:t>
            </a:r>
            <a:r>
              <a:rPr lang="it-IT" dirty="0" err="1" smtClean="0"/>
              <a:t>your</a:t>
            </a:r>
            <a:r>
              <a:rPr lang="it-IT" dirty="0" smtClean="0"/>
              <a:t> career.</a:t>
            </a:r>
          </a:p>
          <a:p>
            <a:pPr algn="just"/>
            <a:endParaRPr lang="it-IT" dirty="0"/>
          </a:p>
          <a:p>
            <a:pPr algn="just"/>
            <a:r>
              <a:rPr lang="en-US" dirty="0"/>
              <a:t>All you need is to be talented, determined and </a:t>
            </a:r>
            <a:r>
              <a:rPr lang="en-US" dirty="0" smtClean="0"/>
              <a:t>enthusiastic. </a:t>
            </a:r>
          </a:p>
          <a:p>
            <a:pPr algn="just"/>
            <a:endParaRPr lang="en-US" dirty="0"/>
          </a:p>
          <a:p>
            <a:pPr algn="just"/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b="49187"/>
          <a:stretch/>
        </p:blipFill>
        <p:spPr>
          <a:xfrm>
            <a:off x="2357434" y="1310372"/>
            <a:ext cx="814017" cy="7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5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A723E3-5C9F-4512-B8CE-830F1E2D61B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1277" y="456952"/>
            <a:ext cx="8209282" cy="789957"/>
          </a:xfrm>
        </p:spPr>
        <p:txBody>
          <a:bodyPr/>
          <a:lstStyle/>
          <a:p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Structure</a:t>
            </a:r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of the Program</a:t>
            </a:r>
            <a:endParaRPr lang="en-US" sz="28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289340967"/>
              </p:ext>
            </p:extLst>
          </p:nvPr>
        </p:nvGraphicFramePr>
        <p:xfrm>
          <a:off x="1524000" y="14302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452255" y="5494719"/>
            <a:ext cx="5361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 </a:t>
            </a:r>
          </a:p>
          <a:p>
            <a:pPr algn="just" fontAlgn="base"/>
            <a:r>
              <a:rPr lang="en-US" b="1" dirty="0">
                <a:solidFill>
                  <a:srgbClr val="7030A0"/>
                </a:solidFill>
              </a:rPr>
              <a:t>70% of learning </a:t>
            </a:r>
            <a:r>
              <a:rPr lang="en-US" b="1" dirty="0" smtClean="0">
                <a:solidFill>
                  <a:srgbClr val="7030A0"/>
                </a:solidFill>
              </a:rPr>
              <a:t>from </a:t>
            </a:r>
            <a:r>
              <a:rPr lang="en-US" b="1" dirty="0">
                <a:solidFill>
                  <a:srgbClr val="7030A0"/>
                </a:solidFill>
              </a:rPr>
              <a:t>‘on-the-job’ </a:t>
            </a:r>
            <a:r>
              <a:rPr lang="en-US" b="1" dirty="0" smtClean="0">
                <a:solidFill>
                  <a:srgbClr val="7030A0"/>
                </a:solidFill>
              </a:rPr>
              <a:t>experience, </a:t>
            </a:r>
          </a:p>
          <a:p>
            <a:pPr algn="just" fontAlgn="base"/>
            <a:r>
              <a:rPr lang="en-US" b="1" dirty="0" smtClean="0">
                <a:solidFill>
                  <a:srgbClr val="7030A0"/>
                </a:solidFill>
              </a:rPr>
              <a:t>20</a:t>
            </a:r>
            <a:r>
              <a:rPr lang="en-US" b="1" dirty="0">
                <a:solidFill>
                  <a:srgbClr val="7030A0"/>
                </a:solidFill>
              </a:rPr>
              <a:t>% through relationships and feedback 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just" fontAlgn="base"/>
            <a:r>
              <a:rPr lang="en-US" b="1" dirty="0" smtClean="0">
                <a:solidFill>
                  <a:srgbClr val="7030A0"/>
                </a:solidFill>
              </a:rPr>
              <a:t>10</a:t>
            </a:r>
            <a:r>
              <a:rPr lang="en-US" b="1" dirty="0">
                <a:solidFill>
                  <a:srgbClr val="7030A0"/>
                </a:solidFill>
              </a:rPr>
              <a:t>% is delivered by formal training </a:t>
            </a:r>
            <a:r>
              <a:rPr lang="en-US" b="1" dirty="0" smtClean="0">
                <a:solidFill>
                  <a:srgbClr val="7030A0"/>
                </a:solidFill>
              </a:rPr>
              <a:t>programs.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/>
          <a:srcRect b="49187"/>
          <a:stretch/>
        </p:blipFill>
        <p:spPr>
          <a:xfrm>
            <a:off x="4128044" y="3130859"/>
            <a:ext cx="814017" cy="7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9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A723E3-5C9F-4512-B8CE-830F1E2D61B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27234" y="681148"/>
            <a:ext cx="8209282" cy="789957"/>
          </a:xfrm>
        </p:spPr>
        <p:txBody>
          <a:bodyPr/>
          <a:lstStyle/>
          <a:p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Program split in </a:t>
            </a:r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phases</a:t>
            </a:r>
            <a: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endParaRPr lang="en-US" sz="28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64380"/>
              </p:ext>
            </p:extLst>
          </p:nvPr>
        </p:nvGraphicFramePr>
        <p:xfrm>
          <a:off x="1415934" y="2128514"/>
          <a:ext cx="60960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216290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37776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it-IT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it-IT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it-IT" sz="2800" b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r>
                        <a:rPr lang="it-IT" sz="2800" b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  <a:p>
                      <a:pPr marL="0" algn="l" defTabSz="457200" rtl="0" eaLnBrk="1" latinLnBrk="0" hangingPunct="1"/>
                      <a:endParaRPr lang="it-IT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it-IT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it-IT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it-IT" sz="2800" b="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r>
                        <a:rPr lang="it-IT" sz="2800" b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sz="28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43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Induction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Meeting Human </a:t>
                      </a:r>
                      <a:r>
                        <a:rPr lang="it-IT" dirty="0" err="1" smtClean="0"/>
                        <a:t>Resources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err="1" smtClean="0"/>
                        <a:t>Introduction</a:t>
                      </a:r>
                      <a:r>
                        <a:rPr lang="it-IT" dirty="0" smtClean="0"/>
                        <a:t> to line of business</a:t>
                      </a:r>
                    </a:p>
                    <a:p>
                      <a:endParaRPr lang="it-IT" dirty="0" smtClean="0"/>
                    </a:p>
                    <a:p>
                      <a:r>
                        <a:rPr lang="it-IT" dirty="0" err="1" smtClean="0"/>
                        <a:t>Dealing</a:t>
                      </a:r>
                      <a:r>
                        <a:rPr lang="it-IT" dirty="0" smtClean="0"/>
                        <a:t> with</a:t>
                      </a:r>
                      <a:r>
                        <a:rPr lang="it-IT" baseline="0" dirty="0" smtClean="0"/>
                        <a:t> the Project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Project </a:t>
                      </a:r>
                      <a:r>
                        <a:rPr lang="it-IT" dirty="0" err="1" smtClean="0"/>
                        <a:t>presentation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err="1" smtClean="0"/>
                        <a:t>Check</a:t>
                      </a:r>
                      <a:r>
                        <a:rPr lang="it-IT" dirty="0" smtClean="0"/>
                        <a:t> and </a:t>
                      </a:r>
                      <a:r>
                        <a:rPr lang="it-IT" dirty="0" err="1" smtClean="0"/>
                        <a:t>advice</a:t>
                      </a:r>
                      <a:r>
                        <a:rPr lang="it-IT" dirty="0" smtClean="0"/>
                        <a:t> from</a:t>
                      </a:r>
                      <a:r>
                        <a:rPr lang="it-IT" baseline="0" dirty="0" smtClean="0"/>
                        <a:t> the</a:t>
                      </a:r>
                      <a:r>
                        <a:rPr lang="it-IT" dirty="0" smtClean="0"/>
                        <a:t> Management </a:t>
                      </a:r>
                      <a:r>
                        <a:rPr lang="it-IT" dirty="0" err="1" smtClean="0"/>
                        <a:t>Committe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err="1" smtClean="0"/>
                        <a:t>Keep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going</a:t>
                      </a:r>
                      <a:r>
                        <a:rPr lang="it-IT" dirty="0" smtClean="0"/>
                        <a:t> with the </a:t>
                      </a:r>
                      <a:r>
                        <a:rPr lang="it-IT" dirty="0" err="1" smtClean="0"/>
                        <a:t>same</a:t>
                      </a:r>
                      <a:r>
                        <a:rPr lang="it-IT" dirty="0" smtClean="0"/>
                        <a:t> Project or </a:t>
                      </a:r>
                      <a:r>
                        <a:rPr lang="it-IT" dirty="0" err="1" smtClean="0"/>
                        <a:t>get</a:t>
                      </a:r>
                      <a:r>
                        <a:rPr lang="it-IT" dirty="0" smtClean="0"/>
                        <a:t> the </a:t>
                      </a:r>
                      <a:r>
                        <a:rPr lang="it-IT" dirty="0" err="1" smtClean="0"/>
                        <a:t>possibility</a:t>
                      </a:r>
                      <a:r>
                        <a:rPr lang="it-IT" dirty="0" smtClean="0"/>
                        <a:t> to </a:t>
                      </a:r>
                      <a:r>
                        <a:rPr lang="it-IT" dirty="0" err="1" smtClean="0"/>
                        <a:t>move</a:t>
                      </a:r>
                      <a:r>
                        <a:rPr lang="it-IT" dirty="0" smtClean="0"/>
                        <a:t> to </a:t>
                      </a:r>
                      <a:r>
                        <a:rPr lang="it-IT" dirty="0" err="1" smtClean="0"/>
                        <a:t>another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one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International </a:t>
                      </a:r>
                      <a:r>
                        <a:rPr lang="it-IT" dirty="0" err="1" smtClean="0"/>
                        <a:t>Exposure</a:t>
                      </a:r>
                      <a:r>
                        <a:rPr lang="it-IT" dirty="0" smtClean="0"/>
                        <a:t>!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486364"/>
                  </a:ext>
                </a:extLst>
              </a:tr>
            </a:tbl>
          </a:graphicData>
        </a:graphic>
      </p:graphicFrame>
      <p:sp>
        <p:nvSpPr>
          <p:cNvPr id="7" name="Luna 6"/>
          <p:cNvSpPr/>
          <p:nvPr/>
        </p:nvSpPr>
        <p:spPr>
          <a:xfrm rot="3201417">
            <a:off x="695886" y="1162999"/>
            <a:ext cx="1145030" cy="1273907"/>
          </a:xfrm>
          <a:prstGeom prst="mo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14648" y="1413163"/>
            <a:ext cx="130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6 </a:t>
            </a:r>
            <a:r>
              <a:rPr lang="it-IT" b="1" dirty="0" err="1" smtClean="0">
                <a:solidFill>
                  <a:srgbClr val="7030A0"/>
                </a:solidFill>
              </a:rPr>
              <a:t>months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Luna 9"/>
          <p:cNvSpPr/>
          <p:nvPr/>
        </p:nvSpPr>
        <p:spPr>
          <a:xfrm rot="8836158">
            <a:off x="7310411" y="1339921"/>
            <a:ext cx="1128878" cy="1196311"/>
          </a:xfrm>
          <a:prstGeom prst="mo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392772" y="1507375"/>
            <a:ext cx="130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6 </a:t>
            </a:r>
            <a:r>
              <a:rPr lang="it-IT" b="1" dirty="0" err="1" smtClean="0">
                <a:solidFill>
                  <a:srgbClr val="7030A0"/>
                </a:solidFill>
              </a:rPr>
              <a:t>months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5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A723E3-5C9F-4512-B8CE-830F1E2D61B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1433" y="644703"/>
            <a:ext cx="779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sz="2800" b="1" dirty="0" err="1" smtClean="0">
                <a:solidFill>
                  <a:srgbClr val="7030A0"/>
                </a:solidFill>
              </a:rPr>
              <a:t>Aptar</a:t>
            </a:r>
            <a:r>
              <a:rPr lang="it-IT" sz="2800" b="1" dirty="0" smtClean="0">
                <a:solidFill>
                  <a:srgbClr val="7030A0"/>
                </a:solidFill>
              </a:rPr>
              <a:t> Lines of Business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664323863"/>
              </p:ext>
            </p:extLst>
          </p:nvPr>
        </p:nvGraphicFramePr>
        <p:xfrm>
          <a:off x="2654526" y="1397000"/>
          <a:ext cx="6447905" cy="468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90450" y="1928553"/>
            <a:ext cx="3474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err="1" smtClean="0">
                <a:solidFill>
                  <a:srgbClr val="7030A0"/>
                </a:solidFill>
              </a:rPr>
              <a:t>This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program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gives</a:t>
            </a:r>
            <a:r>
              <a:rPr lang="it-IT" b="1" i="1" dirty="0" smtClean="0">
                <a:solidFill>
                  <a:srgbClr val="7030A0"/>
                </a:solidFill>
              </a:rPr>
              <a:t> a chance to gain </a:t>
            </a:r>
            <a:r>
              <a:rPr lang="it-IT" b="1" i="1" dirty="0" err="1" smtClean="0">
                <a:solidFill>
                  <a:srgbClr val="7030A0"/>
                </a:solidFill>
              </a:rPr>
              <a:t>experience</a:t>
            </a:r>
            <a:r>
              <a:rPr lang="it-IT" b="1" i="1" dirty="0" smtClean="0">
                <a:solidFill>
                  <a:srgbClr val="7030A0"/>
                </a:solidFill>
              </a:rPr>
              <a:t> in </a:t>
            </a:r>
            <a:r>
              <a:rPr lang="it-IT" b="1" i="1" dirty="0" err="1" smtClean="0">
                <a:solidFill>
                  <a:srgbClr val="7030A0"/>
                </a:solidFill>
              </a:rPr>
              <a:t>both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working</a:t>
            </a:r>
            <a:r>
              <a:rPr lang="it-IT" b="1" i="1" dirty="0" smtClean="0">
                <a:solidFill>
                  <a:srgbClr val="7030A0"/>
                </a:solidFill>
              </a:rPr>
              <a:t> and training </a:t>
            </a:r>
            <a:r>
              <a:rPr lang="it-IT" b="1" i="1" dirty="0" err="1" smtClean="0">
                <a:solidFill>
                  <a:srgbClr val="7030A0"/>
                </a:solidFill>
              </a:rPr>
              <a:t>fields</a:t>
            </a:r>
            <a:r>
              <a:rPr lang="it-IT" b="1" i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it-IT" b="1" i="1" dirty="0" err="1" smtClean="0">
                <a:solidFill>
                  <a:srgbClr val="7030A0"/>
                </a:solidFill>
              </a:rPr>
              <a:t>Aptar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will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develop</a:t>
            </a:r>
            <a:r>
              <a:rPr lang="it-IT" b="1" i="1" dirty="0" smtClean="0">
                <a:solidFill>
                  <a:srgbClr val="7030A0"/>
                </a:solidFill>
              </a:rPr>
              <a:t> the </a:t>
            </a:r>
            <a:r>
              <a:rPr lang="it-IT" b="1" i="1" dirty="0" err="1" smtClean="0">
                <a:solidFill>
                  <a:srgbClr val="7030A0"/>
                </a:solidFill>
              </a:rPr>
              <a:t>participant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skills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through</a:t>
            </a:r>
            <a:r>
              <a:rPr lang="it-IT" b="1" i="1" dirty="0" smtClean="0">
                <a:solidFill>
                  <a:srgbClr val="7030A0"/>
                </a:solidFill>
              </a:rPr>
              <a:t> a </a:t>
            </a:r>
            <a:r>
              <a:rPr lang="it-IT" b="1" i="1" dirty="0" err="1" smtClean="0">
                <a:solidFill>
                  <a:srgbClr val="7030A0"/>
                </a:solidFill>
              </a:rPr>
              <a:t>combination</a:t>
            </a:r>
            <a:r>
              <a:rPr lang="it-IT" b="1" i="1" dirty="0" smtClean="0">
                <a:solidFill>
                  <a:srgbClr val="7030A0"/>
                </a:solidFill>
              </a:rPr>
              <a:t> of training, </a:t>
            </a:r>
            <a:r>
              <a:rPr lang="it-IT" b="1" i="1" dirty="0" err="1" smtClean="0">
                <a:solidFill>
                  <a:srgbClr val="7030A0"/>
                </a:solidFill>
              </a:rPr>
              <a:t>mentoring</a:t>
            </a:r>
            <a:r>
              <a:rPr lang="it-IT" b="1" i="1" dirty="0" smtClean="0">
                <a:solidFill>
                  <a:srgbClr val="7030A0"/>
                </a:solidFill>
              </a:rPr>
              <a:t>, </a:t>
            </a:r>
            <a:r>
              <a:rPr lang="it-IT" b="1" i="1" dirty="0" err="1" smtClean="0">
                <a:solidFill>
                  <a:srgbClr val="7030A0"/>
                </a:solidFill>
              </a:rPr>
              <a:t>coaching</a:t>
            </a:r>
            <a:r>
              <a:rPr lang="it-IT" b="1" i="1" dirty="0" smtClean="0">
                <a:solidFill>
                  <a:srgbClr val="7030A0"/>
                </a:solidFill>
              </a:rPr>
              <a:t> and… last </a:t>
            </a:r>
            <a:r>
              <a:rPr lang="it-IT" b="1" i="1" dirty="0" err="1" smtClean="0">
                <a:solidFill>
                  <a:srgbClr val="7030A0"/>
                </a:solidFill>
              </a:rPr>
              <a:t>but</a:t>
            </a:r>
            <a:r>
              <a:rPr lang="it-IT" b="1" i="1" dirty="0" smtClean="0">
                <a:solidFill>
                  <a:srgbClr val="7030A0"/>
                </a:solidFill>
              </a:rPr>
              <a:t> no </a:t>
            </a:r>
            <a:r>
              <a:rPr lang="it-IT" b="1" i="1" dirty="0" err="1" smtClean="0">
                <a:solidFill>
                  <a:srgbClr val="7030A0"/>
                </a:solidFill>
              </a:rPr>
              <a:t>least</a:t>
            </a:r>
            <a:r>
              <a:rPr lang="it-IT" b="1" i="1" dirty="0" smtClean="0">
                <a:solidFill>
                  <a:srgbClr val="7030A0"/>
                </a:solidFill>
              </a:rPr>
              <a:t>: </a:t>
            </a:r>
            <a:r>
              <a:rPr lang="it-IT" b="1" i="1" dirty="0" err="1" smtClean="0">
                <a:solidFill>
                  <a:srgbClr val="7030A0"/>
                </a:solidFill>
              </a:rPr>
              <a:t>experience</a:t>
            </a:r>
            <a:r>
              <a:rPr lang="it-IT" b="1" i="1" dirty="0" smtClean="0">
                <a:solidFill>
                  <a:srgbClr val="7030A0"/>
                </a:solidFill>
              </a:rPr>
              <a:t> on the job! </a:t>
            </a:r>
          </a:p>
          <a:p>
            <a:pPr algn="just"/>
            <a:endParaRPr lang="it-IT" b="1" i="1" dirty="0">
              <a:solidFill>
                <a:srgbClr val="7030A0"/>
              </a:solidFill>
            </a:endParaRPr>
          </a:p>
          <a:p>
            <a:pPr algn="just"/>
            <a:r>
              <a:rPr lang="it-IT" b="1" i="1" dirty="0" err="1" smtClean="0">
                <a:solidFill>
                  <a:srgbClr val="7030A0"/>
                </a:solidFill>
              </a:rPr>
              <a:t>Choose</a:t>
            </a:r>
            <a:r>
              <a:rPr lang="it-IT" b="1" i="1" dirty="0" smtClean="0">
                <a:solidFill>
                  <a:srgbClr val="7030A0"/>
                </a:solidFill>
              </a:rPr>
              <a:t> the </a:t>
            </a:r>
            <a:r>
              <a:rPr lang="it-IT" b="1" i="1" dirty="0" err="1" smtClean="0">
                <a:solidFill>
                  <a:srgbClr val="7030A0"/>
                </a:solidFill>
              </a:rPr>
              <a:t>project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which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suits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you</a:t>
            </a:r>
            <a:r>
              <a:rPr lang="it-IT" b="1" i="1" dirty="0" smtClean="0">
                <a:solidFill>
                  <a:srgbClr val="7030A0"/>
                </a:solidFill>
              </a:rPr>
              <a:t> the best, </a:t>
            </a:r>
            <a:r>
              <a:rPr lang="it-IT" b="1" i="1" dirty="0" err="1" smtClean="0">
                <a:solidFill>
                  <a:srgbClr val="7030A0"/>
                </a:solidFill>
              </a:rPr>
              <a:t>submit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your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application</a:t>
            </a:r>
            <a:r>
              <a:rPr lang="it-IT" b="1" i="1" dirty="0" smtClean="0">
                <a:solidFill>
                  <a:srgbClr val="7030A0"/>
                </a:solidFill>
              </a:rPr>
              <a:t> and </a:t>
            </a:r>
            <a:r>
              <a:rPr lang="it-IT" b="1" i="1" dirty="0" err="1" smtClean="0">
                <a:solidFill>
                  <a:srgbClr val="7030A0"/>
                </a:solidFill>
              </a:rPr>
              <a:t>get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that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err="1" smtClean="0">
                <a:solidFill>
                  <a:srgbClr val="7030A0"/>
                </a:solidFill>
              </a:rPr>
              <a:t>opportunity</a:t>
            </a:r>
            <a:r>
              <a:rPr lang="it-IT" b="1" i="1" dirty="0" smtClean="0">
                <a:solidFill>
                  <a:srgbClr val="7030A0"/>
                </a:solidFill>
              </a:rPr>
              <a:t>.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8" name="Stella a 5 punte 7"/>
          <p:cNvSpPr/>
          <p:nvPr/>
        </p:nvSpPr>
        <p:spPr>
          <a:xfrm>
            <a:off x="5054138" y="1546167"/>
            <a:ext cx="274320" cy="29046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ella a 5 punte 8"/>
          <p:cNvSpPr/>
          <p:nvPr/>
        </p:nvSpPr>
        <p:spPr>
          <a:xfrm>
            <a:off x="6396640" y="2205643"/>
            <a:ext cx="274320" cy="29046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ella a 5 punte 9"/>
          <p:cNvSpPr/>
          <p:nvPr/>
        </p:nvSpPr>
        <p:spPr>
          <a:xfrm>
            <a:off x="5054138" y="2890057"/>
            <a:ext cx="274320" cy="29046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ella a 5 punte 10"/>
          <p:cNvSpPr/>
          <p:nvPr/>
        </p:nvSpPr>
        <p:spPr>
          <a:xfrm>
            <a:off x="6396640" y="3595726"/>
            <a:ext cx="274320" cy="29046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ella a 5 punte 11"/>
          <p:cNvSpPr/>
          <p:nvPr/>
        </p:nvSpPr>
        <p:spPr>
          <a:xfrm>
            <a:off x="5054138" y="4234409"/>
            <a:ext cx="274320" cy="29046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ella a 5 punte 12"/>
          <p:cNvSpPr/>
          <p:nvPr/>
        </p:nvSpPr>
        <p:spPr>
          <a:xfrm>
            <a:off x="5069378" y="5658657"/>
            <a:ext cx="274320" cy="29046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ella a 5 punte 13"/>
          <p:cNvSpPr/>
          <p:nvPr/>
        </p:nvSpPr>
        <p:spPr>
          <a:xfrm>
            <a:off x="6429892" y="4979332"/>
            <a:ext cx="274320" cy="29046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A723E3-5C9F-4512-B8CE-830F1E2D61B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8026" y="839340"/>
            <a:ext cx="8209282" cy="789957"/>
          </a:xfrm>
        </p:spPr>
        <p:txBody>
          <a:bodyPr/>
          <a:lstStyle/>
          <a:p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for? The Graduate </a:t>
            </a:r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Profiles</a:t>
            </a:r>
            <a: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endParaRPr lang="en-US" sz="28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1415273"/>
            <a:ext cx="2082601" cy="1728605"/>
          </a:xfrm>
          <a:prstGeom prst="rect">
            <a:avLst/>
          </a:prstGeom>
        </p:spPr>
      </p:pic>
      <p:sp>
        <p:nvSpPr>
          <p:cNvPr id="9" name="Triangolo isoscele 8"/>
          <p:cNvSpPr/>
          <p:nvPr/>
        </p:nvSpPr>
        <p:spPr>
          <a:xfrm rot="10800000">
            <a:off x="4613553" y="2263831"/>
            <a:ext cx="4488873" cy="318100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 rot="3266904">
            <a:off x="4414052" y="3740733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7030A0"/>
                </a:solidFill>
              </a:rPr>
              <a:t>Personal </a:t>
            </a:r>
            <a:r>
              <a:rPr lang="it-IT" b="1" i="1" dirty="0" err="1" smtClean="0">
                <a:solidFill>
                  <a:srgbClr val="7030A0"/>
                </a:solidFill>
              </a:rPr>
              <a:t>Attributes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3272660">
            <a:off x="3640768" y="4012819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rgbClr val="7030A0"/>
                </a:solidFill>
              </a:rPr>
              <a:t>Skills</a:t>
            </a:r>
            <a:r>
              <a:rPr lang="it-IT" b="1" i="1" dirty="0" smtClean="0">
                <a:solidFill>
                  <a:srgbClr val="7030A0"/>
                </a:solidFill>
              </a:rPr>
              <a:t>/</a:t>
            </a:r>
            <a:r>
              <a:rPr lang="it-IT" b="1" i="1" dirty="0" err="1" smtClean="0">
                <a:solidFill>
                  <a:srgbClr val="7030A0"/>
                </a:solidFill>
              </a:rPr>
              <a:t>Competencies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81285" y="2408103"/>
            <a:ext cx="19289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err="1" smtClean="0">
                <a:solidFill>
                  <a:srgbClr val="7030A0"/>
                </a:solidFill>
              </a:rPr>
              <a:t>Motivation</a:t>
            </a:r>
            <a:endParaRPr lang="en-US" sz="1700" dirty="0">
              <a:solidFill>
                <a:srgbClr val="7030A0"/>
              </a:solidFill>
            </a:endParaRPr>
          </a:p>
        </p:txBody>
      </p:sp>
      <p:sp>
        <p:nvSpPr>
          <p:cNvPr id="14" name="Triangolo isoscele 13"/>
          <p:cNvSpPr/>
          <p:nvPr/>
        </p:nvSpPr>
        <p:spPr>
          <a:xfrm>
            <a:off x="1213662" y="2590799"/>
            <a:ext cx="4488873" cy="318100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5702116" y="2958953"/>
            <a:ext cx="19289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err="1" smtClean="0">
                <a:solidFill>
                  <a:srgbClr val="7030A0"/>
                </a:solidFill>
              </a:rPr>
              <a:t>Dynamism</a:t>
            </a:r>
            <a:endParaRPr lang="en-US" sz="1700" dirty="0">
              <a:solidFill>
                <a:srgbClr val="7030A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802782" y="3500775"/>
            <a:ext cx="19289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smtClean="0">
                <a:solidFill>
                  <a:srgbClr val="7030A0"/>
                </a:solidFill>
              </a:rPr>
              <a:t>Team Player</a:t>
            </a:r>
            <a:endParaRPr lang="en-US" sz="1700" dirty="0">
              <a:solidFill>
                <a:srgbClr val="7030A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964271" y="2267617"/>
            <a:ext cx="1822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smtClean="0">
                <a:solidFill>
                  <a:srgbClr val="7030A0"/>
                </a:solidFill>
              </a:rPr>
              <a:t>Goal </a:t>
            </a:r>
            <a:r>
              <a:rPr lang="it-IT" sz="1700" dirty="0" err="1" smtClean="0">
                <a:solidFill>
                  <a:srgbClr val="7030A0"/>
                </a:solidFill>
              </a:rPr>
              <a:t>Oriented</a:t>
            </a:r>
            <a:endParaRPr lang="en-US" sz="1700" dirty="0">
              <a:solidFill>
                <a:srgbClr val="7030A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412752" y="4604763"/>
            <a:ext cx="19289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err="1" smtClean="0">
                <a:solidFill>
                  <a:srgbClr val="7030A0"/>
                </a:solidFill>
              </a:rPr>
              <a:t>Flexible</a:t>
            </a:r>
            <a:endParaRPr lang="en-US" sz="1700" dirty="0">
              <a:solidFill>
                <a:srgbClr val="7030A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334239" y="3981647"/>
            <a:ext cx="19289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smtClean="0">
                <a:solidFill>
                  <a:srgbClr val="7030A0"/>
                </a:solidFill>
              </a:rPr>
              <a:t>Open </a:t>
            </a:r>
            <a:r>
              <a:rPr lang="it-IT" sz="1700" dirty="0" err="1" smtClean="0">
                <a:solidFill>
                  <a:srgbClr val="7030A0"/>
                </a:solidFill>
              </a:rPr>
              <a:t>mind</a:t>
            </a:r>
            <a:endParaRPr lang="en-US" sz="1700" dirty="0">
              <a:solidFill>
                <a:srgbClr val="7030A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920236" y="4538772"/>
            <a:ext cx="31588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err="1" smtClean="0">
                <a:solidFill>
                  <a:srgbClr val="7030A0"/>
                </a:solidFill>
              </a:rPr>
              <a:t>Recent</a:t>
            </a:r>
            <a:r>
              <a:rPr lang="it-IT" sz="1700" dirty="0" smtClean="0">
                <a:solidFill>
                  <a:srgbClr val="7030A0"/>
                </a:solidFill>
              </a:rPr>
              <a:t> Master </a:t>
            </a:r>
            <a:r>
              <a:rPr lang="it-IT" sz="1700" dirty="0" err="1">
                <a:solidFill>
                  <a:srgbClr val="7030A0"/>
                </a:solidFill>
              </a:rPr>
              <a:t>D</a:t>
            </a:r>
            <a:r>
              <a:rPr lang="it-IT" sz="1700" dirty="0" err="1" smtClean="0">
                <a:solidFill>
                  <a:srgbClr val="7030A0"/>
                </a:solidFill>
              </a:rPr>
              <a:t>egree</a:t>
            </a:r>
            <a:r>
              <a:rPr lang="it-IT" sz="1700" dirty="0" smtClean="0">
                <a:solidFill>
                  <a:srgbClr val="7030A0"/>
                </a:solidFill>
              </a:rPr>
              <a:t> or </a:t>
            </a:r>
            <a:r>
              <a:rPr lang="it-IT" sz="1700" dirty="0" err="1" smtClean="0">
                <a:solidFill>
                  <a:srgbClr val="7030A0"/>
                </a:solidFill>
              </a:rPr>
              <a:t>about</a:t>
            </a:r>
            <a:r>
              <a:rPr lang="it-IT" sz="1700" dirty="0" smtClean="0">
                <a:solidFill>
                  <a:srgbClr val="7030A0"/>
                </a:solidFill>
              </a:rPr>
              <a:t> to </a:t>
            </a:r>
            <a:r>
              <a:rPr lang="it-IT" sz="1700" dirty="0" err="1" smtClean="0">
                <a:solidFill>
                  <a:srgbClr val="7030A0"/>
                </a:solidFill>
              </a:rPr>
              <a:t>write</a:t>
            </a:r>
            <a:r>
              <a:rPr lang="it-IT" sz="1700" dirty="0" smtClean="0">
                <a:solidFill>
                  <a:srgbClr val="7030A0"/>
                </a:solidFill>
              </a:rPr>
              <a:t> the Master </a:t>
            </a:r>
            <a:r>
              <a:rPr lang="it-IT" sz="1700" dirty="0" err="1" smtClean="0">
                <a:solidFill>
                  <a:srgbClr val="7030A0"/>
                </a:solidFill>
              </a:rPr>
              <a:t>Thesis</a:t>
            </a:r>
            <a:r>
              <a:rPr lang="it-IT" sz="1700" dirty="0">
                <a:solidFill>
                  <a:srgbClr val="7030A0"/>
                </a:solidFill>
              </a:rPr>
              <a:t> </a:t>
            </a:r>
            <a:r>
              <a:rPr lang="it-IT" sz="1700" dirty="0" smtClean="0">
                <a:solidFill>
                  <a:srgbClr val="7030A0"/>
                </a:solidFill>
              </a:rPr>
              <a:t>for </a:t>
            </a:r>
            <a:r>
              <a:rPr lang="it-IT" sz="1700" dirty="0" err="1" smtClean="0">
                <a:solidFill>
                  <a:srgbClr val="7030A0"/>
                </a:solidFill>
              </a:rPr>
              <a:t>Italian</a:t>
            </a:r>
            <a:r>
              <a:rPr lang="it-IT" sz="1700" dirty="0" smtClean="0">
                <a:solidFill>
                  <a:srgbClr val="7030A0"/>
                </a:solidFill>
              </a:rPr>
              <a:t> candidate and </a:t>
            </a:r>
            <a:r>
              <a:rPr lang="it-IT" sz="1700" dirty="0" err="1" smtClean="0">
                <a:solidFill>
                  <a:srgbClr val="7030A0"/>
                </a:solidFill>
              </a:rPr>
              <a:t>equivalent</a:t>
            </a:r>
            <a:r>
              <a:rPr lang="it-IT" sz="1700" dirty="0" smtClean="0">
                <a:solidFill>
                  <a:srgbClr val="7030A0"/>
                </a:solidFill>
              </a:rPr>
              <a:t> </a:t>
            </a:r>
            <a:r>
              <a:rPr lang="it-IT" sz="1700" dirty="0" err="1" smtClean="0">
                <a:solidFill>
                  <a:srgbClr val="7030A0"/>
                </a:solidFill>
              </a:rPr>
              <a:t>degree</a:t>
            </a:r>
            <a:r>
              <a:rPr lang="it-IT" sz="1700" dirty="0" smtClean="0">
                <a:solidFill>
                  <a:srgbClr val="7030A0"/>
                </a:solidFill>
              </a:rPr>
              <a:t> for non </a:t>
            </a:r>
            <a:r>
              <a:rPr lang="it-IT" sz="1700" dirty="0" err="1" smtClean="0">
                <a:solidFill>
                  <a:srgbClr val="7030A0"/>
                </a:solidFill>
              </a:rPr>
              <a:t>Italian</a:t>
            </a:r>
            <a:r>
              <a:rPr lang="it-IT" sz="1700" dirty="0" smtClean="0">
                <a:solidFill>
                  <a:srgbClr val="7030A0"/>
                </a:solidFill>
              </a:rPr>
              <a:t> </a:t>
            </a:r>
            <a:r>
              <a:rPr lang="it-IT" sz="1700" dirty="0" err="1" smtClean="0">
                <a:solidFill>
                  <a:srgbClr val="7030A0"/>
                </a:solidFill>
              </a:rPr>
              <a:t>candidates</a:t>
            </a:r>
            <a:endParaRPr lang="en-US" sz="1700" dirty="0">
              <a:solidFill>
                <a:srgbClr val="7030A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688973" y="3282207"/>
            <a:ext cx="15723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err="1" smtClean="0">
                <a:solidFill>
                  <a:srgbClr val="7030A0"/>
                </a:solidFill>
              </a:rPr>
              <a:t>Fluent</a:t>
            </a:r>
            <a:r>
              <a:rPr lang="it-IT" sz="1700" dirty="0" smtClean="0">
                <a:solidFill>
                  <a:srgbClr val="7030A0"/>
                </a:solidFill>
              </a:rPr>
              <a:t> in </a:t>
            </a:r>
            <a:r>
              <a:rPr lang="it-IT" sz="1700" dirty="0" err="1" smtClean="0">
                <a:solidFill>
                  <a:srgbClr val="7030A0"/>
                </a:solidFill>
              </a:rPr>
              <a:t>spoken</a:t>
            </a:r>
            <a:r>
              <a:rPr lang="it-IT" sz="1700" dirty="0" smtClean="0">
                <a:solidFill>
                  <a:srgbClr val="7030A0"/>
                </a:solidFill>
              </a:rPr>
              <a:t> and </a:t>
            </a:r>
            <a:r>
              <a:rPr lang="it-IT" sz="1700" dirty="0" err="1" smtClean="0">
                <a:solidFill>
                  <a:srgbClr val="7030A0"/>
                </a:solidFill>
              </a:rPr>
              <a:t>written</a:t>
            </a:r>
            <a:r>
              <a:rPr lang="it-IT" sz="1700" dirty="0" smtClean="0">
                <a:solidFill>
                  <a:srgbClr val="7030A0"/>
                </a:solidFill>
              </a:rPr>
              <a:t> English</a:t>
            </a:r>
            <a:endParaRPr lang="en-US" sz="1700" dirty="0">
              <a:solidFill>
                <a:srgbClr val="7030A0"/>
              </a:solidFill>
            </a:endParaRPr>
          </a:p>
        </p:txBody>
      </p:sp>
      <p:cxnSp>
        <p:nvCxnSpPr>
          <p:cNvPr id="23" name="Connettore diritto 22"/>
          <p:cNvCxnSpPr/>
          <p:nvPr/>
        </p:nvCxnSpPr>
        <p:spPr>
          <a:xfrm>
            <a:off x="2211191" y="4354085"/>
            <a:ext cx="255200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6739473" y="2695698"/>
            <a:ext cx="19289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smtClean="0">
                <a:solidFill>
                  <a:srgbClr val="7030A0"/>
                </a:solidFill>
              </a:rPr>
              <a:t>Fast </a:t>
            </a:r>
            <a:r>
              <a:rPr lang="it-IT" sz="1700" dirty="0" err="1" smtClean="0">
                <a:solidFill>
                  <a:srgbClr val="7030A0"/>
                </a:solidFill>
              </a:rPr>
              <a:t>Learner</a:t>
            </a:r>
            <a:endParaRPr lang="en-US" sz="1700" dirty="0">
              <a:solidFill>
                <a:srgbClr val="7030A0"/>
              </a:solidFill>
            </a:endParaRPr>
          </a:p>
        </p:txBody>
      </p:sp>
      <p:sp>
        <p:nvSpPr>
          <p:cNvPr id="46" name="Freccia a destra 45"/>
          <p:cNvSpPr/>
          <p:nvPr/>
        </p:nvSpPr>
        <p:spPr>
          <a:xfrm>
            <a:off x="3552305" y="2261062"/>
            <a:ext cx="1061257" cy="26046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ccia a destra 46"/>
          <p:cNvSpPr/>
          <p:nvPr/>
        </p:nvSpPr>
        <p:spPr>
          <a:xfrm rot="10800000">
            <a:off x="5799513" y="5480851"/>
            <a:ext cx="1061257" cy="26046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sellaDiTesto 47"/>
          <p:cNvSpPr txBox="1"/>
          <p:nvPr/>
        </p:nvSpPr>
        <p:spPr>
          <a:xfrm>
            <a:off x="6946153" y="3229446"/>
            <a:ext cx="19289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err="1" smtClean="0">
                <a:solidFill>
                  <a:srgbClr val="7030A0"/>
                </a:solidFill>
              </a:rPr>
              <a:t>Creativity</a:t>
            </a:r>
            <a:endParaRPr lang="en-US" sz="1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A723E3-5C9F-4512-B8CE-830F1E2D61B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9749" y="611452"/>
            <a:ext cx="779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sz="2800" b="1" dirty="0" smtClean="0">
                <a:solidFill>
                  <a:srgbClr val="7030A0"/>
                </a:solidFill>
              </a:rPr>
              <a:t>Application </a:t>
            </a:r>
            <a:r>
              <a:rPr lang="it-IT" sz="2800" b="1" dirty="0" err="1" smtClean="0">
                <a:solidFill>
                  <a:srgbClr val="7030A0"/>
                </a:solidFill>
              </a:rPr>
              <a:t>Process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804684767"/>
              </p:ext>
            </p:extLst>
          </p:nvPr>
        </p:nvGraphicFramePr>
        <p:xfrm>
          <a:off x="1307871" y="123905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072342" y="5519650"/>
            <a:ext cx="694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800" b="1" dirty="0">
                <a:solidFill>
                  <a:srgbClr val="7030A0"/>
                </a:solidFill>
              </a:rPr>
              <a:t>The </a:t>
            </a:r>
            <a:r>
              <a:rPr lang="it-IT" sz="2800" b="1" dirty="0" err="1">
                <a:solidFill>
                  <a:srgbClr val="7030A0"/>
                </a:solidFill>
              </a:rPr>
              <a:t>whole</a:t>
            </a:r>
            <a:r>
              <a:rPr lang="it-IT" sz="2800" b="1" dirty="0">
                <a:solidFill>
                  <a:srgbClr val="7030A0"/>
                </a:solidFill>
              </a:rPr>
              <a:t> </a:t>
            </a:r>
            <a:r>
              <a:rPr lang="it-IT" sz="2800" b="1" dirty="0" err="1">
                <a:solidFill>
                  <a:srgbClr val="7030A0"/>
                </a:solidFill>
              </a:rPr>
              <a:t>process</a:t>
            </a:r>
            <a:r>
              <a:rPr lang="it-IT" sz="2800" b="1" dirty="0">
                <a:solidFill>
                  <a:srgbClr val="7030A0"/>
                </a:solidFill>
              </a:rPr>
              <a:t> </a:t>
            </a:r>
            <a:r>
              <a:rPr lang="it-IT" sz="2800" b="1" dirty="0" err="1">
                <a:solidFill>
                  <a:srgbClr val="7030A0"/>
                </a:solidFill>
              </a:rPr>
              <a:t>will</a:t>
            </a:r>
            <a:r>
              <a:rPr lang="it-IT" sz="2800" b="1" dirty="0">
                <a:solidFill>
                  <a:srgbClr val="7030A0"/>
                </a:solidFill>
              </a:rPr>
              <a:t> be </a:t>
            </a:r>
            <a:r>
              <a:rPr lang="it-IT" sz="2800" b="1" dirty="0" err="1">
                <a:solidFill>
                  <a:srgbClr val="7030A0"/>
                </a:solidFill>
              </a:rPr>
              <a:t>conducted</a:t>
            </a:r>
            <a:r>
              <a:rPr lang="it-IT" sz="2800" b="1" dirty="0">
                <a:solidFill>
                  <a:srgbClr val="7030A0"/>
                </a:solidFill>
              </a:rPr>
              <a:t> </a:t>
            </a:r>
            <a:r>
              <a:rPr lang="it-IT" sz="2800" b="1" dirty="0" err="1">
                <a:solidFill>
                  <a:srgbClr val="7030A0"/>
                </a:solidFill>
              </a:rPr>
              <a:t>entirely</a:t>
            </a:r>
            <a:r>
              <a:rPr lang="it-IT" sz="2800" b="1" dirty="0">
                <a:solidFill>
                  <a:srgbClr val="7030A0"/>
                </a:solidFill>
              </a:rPr>
              <a:t> in </a:t>
            </a:r>
            <a:r>
              <a:rPr lang="it-IT" sz="2800" b="1" dirty="0" smtClean="0">
                <a:solidFill>
                  <a:srgbClr val="7030A0"/>
                </a:solidFill>
              </a:rPr>
              <a:t>English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Arco a tutto sesto 2"/>
          <p:cNvSpPr/>
          <p:nvPr/>
        </p:nvSpPr>
        <p:spPr>
          <a:xfrm rot="16200000">
            <a:off x="822964" y="2477190"/>
            <a:ext cx="931025" cy="1205345"/>
          </a:xfrm>
          <a:prstGeom prst="blockArc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547" y="2751510"/>
            <a:ext cx="106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rgbClr val="7030A0"/>
                </a:solidFill>
              </a:rPr>
              <a:t>Same</a:t>
            </a:r>
            <a:endParaRPr lang="it-IT" sz="1600" b="1" dirty="0" smtClean="0">
              <a:solidFill>
                <a:srgbClr val="7030A0"/>
              </a:solidFill>
            </a:endParaRPr>
          </a:p>
          <a:p>
            <a:r>
              <a:rPr lang="it-IT" sz="1600" b="1" dirty="0" err="1" smtClean="0">
                <a:solidFill>
                  <a:srgbClr val="7030A0"/>
                </a:solidFill>
              </a:rPr>
              <a:t>day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8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A723E3-5C9F-4512-B8CE-830F1E2D61B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2417" y="681148"/>
            <a:ext cx="8209282" cy="789957"/>
          </a:xfrm>
        </p:spPr>
        <p:txBody>
          <a:bodyPr/>
          <a:lstStyle/>
          <a:p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Graduate </a:t>
            </a:r>
            <a:r>
              <a:rPr lang="it-IT" sz="2800" dirty="0" err="1">
                <a:solidFill>
                  <a:srgbClr val="7030A0"/>
                </a:solidFill>
                <a:latin typeface="+mn-lt"/>
                <a:ea typeface="+mn-ea"/>
                <a:cs typeface="+mn-cs"/>
              </a:rPr>
              <a:t>R</a:t>
            </a:r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ecruitment</a:t>
            </a:r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800" dirty="0" err="1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rocess</a:t>
            </a:r>
            <a: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endParaRPr lang="en-US" sz="28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309184037"/>
              </p:ext>
            </p:extLst>
          </p:nvPr>
        </p:nvGraphicFramePr>
        <p:xfrm>
          <a:off x="543105" y="1130994"/>
          <a:ext cx="62650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665018" y="183711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7030A0"/>
                </a:solidFill>
              </a:rPr>
              <a:t>2017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85265" y="1845423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7030A0"/>
                </a:solidFill>
              </a:rPr>
              <a:t>2018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5793" y="5047670"/>
            <a:ext cx="1695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7030A0"/>
                </a:solidFill>
              </a:rPr>
              <a:t>Launching</a:t>
            </a:r>
            <a:r>
              <a:rPr lang="it-IT" dirty="0" smtClean="0">
                <a:solidFill>
                  <a:srgbClr val="7030A0"/>
                </a:solidFill>
              </a:rPr>
              <a:t> Project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Presentation </a:t>
            </a:r>
            <a:r>
              <a:rPr lang="it-IT" dirty="0" err="1" smtClean="0">
                <a:solidFill>
                  <a:srgbClr val="7030A0"/>
                </a:solidFill>
              </a:rPr>
              <a:t>around</a:t>
            </a:r>
            <a:r>
              <a:rPr lang="it-IT" dirty="0" smtClean="0">
                <a:solidFill>
                  <a:srgbClr val="7030A0"/>
                </a:solidFill>
              </a:rPr>
              <a:t> the world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81964" y="5067067"/>
            <a:ext cx="169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Application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CV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486370" y="5036581"/>
            <a:ext cx="1695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7030A0"/>
                </a:solidFill>
              </a:rPr>
              <a:t>Assessment</a:t>
            </a:r>
            <a:r>
              <a:rPr lang="it-IT" dirty="0" smtClean="0">
                <a:solidFill>
                  <a:srgbClr val="7030A0"/>
                </a:solidFill>
              </a:rPr>
              <a:t> Center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Face to face </a:t>
            </a:r>
            <a:r>
              <a:rPr lang="it-IT" dirty="0" err="1" smtClean="0">
                <a:solidFill>
                  <a:srgbClr val="7030A0"/>
                </a:solidFill>
              </a:rPr>
              <a:t>Interview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39957" y="5069839"/>
            <a:ext cx="169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7030A0"/>
                </a:solidFill>
              </a:rPr>
              <a:t>Deadline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for Application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711105" y="5036580"/>
            <a:ext cx="169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7030A0"/>
                </a:solidFill>
              </a:rPr>
              <a:t>Recruitment</a:t>
            </a:r>
            <a:r>
              <a:rPr lang="it-IT" dirty="0" smtClean="0">
                <a:solidFill>
                  <a:srgbClr val="7030A0"/>
                </a:solidFill>
              </a:rPr>
              <a:t> and start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604" y="2214755"/>
            <a:ext cx="1893692" cy="17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8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A723E3-5C9F-4512-B8CE-830F1E2D61B1}" type="slidenum">
              <a:rPr lang="fr-FR" smtClean="0"/>
              <a:pPr/>
              <a:t>9</a:t>
            </a:fld>
            <a:endParaRPr lang="fr-FR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1720735" y="2252751"/>
            <a:ext cx="4688378" cy="8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8171410" y="2468882"/>
            <a:ext cx="0" cy="14381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1720735" y="3832169"/>
            <a:ext cx="46883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728784" y="3652423"/>
            <a:ext cx="0" cy="14381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1756753" y="5364473"/>
            <a:ext cx="4688378" cy="8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6" y="1350070"/>
            <a:ext cx="1524422" cy="1101317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629" y="2290158"/>
            <a:ext cx="1533739" cy="136226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00" y="4001895"/>
            <a:ext cx="1289416" cy="1192852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630" y="4648785"/>
            <a:ext cx="2229161" cy="1448002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2112016" y="1521229"/>
            <a:ext cx="359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solidFill>
                  <a:srgbClr val="7030A0"/>
                </a:solidFill>
              </a:rPr>
              <a:t>Submit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your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application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139724" y="3061858"/>
            <a:ext cx="359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solidFill>
                  <a:srgbClr val="7030A0"/>
                </a:solidFill>
              </a:rPr>
              <a:t>Assessment</a:t>
            </a:r>
            <a:r>
              <a:rPr lang="it-IT" i="1" dirty="0" smtClean="0">
                <a:solidFill>
                  <a:srgbClr val="7030A0"/>
                </a:solidFill>
              </a:rPr>
              <a:t> Center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125870" y="4527670"/>
            <a:ext cx="359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7030A0"/>
                </a:solidFill>
              </a:rPr>
              <a:t>Face to Face </a:t>
            </a:r>
            <a:r>
              <a:rPr lang="it-IT" i="1" dirty="0" err="1" smtClean="0">
                <a:solidFill>
                  <a:srgbClr val="7030A0"/>
                </a:solidFill>
              </a:rPr>
              <a:t>Interview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979012" y="5893729"/>
            <a:ext cx="359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7030A0"/>
                </a:solidFill>
              </a:rPr>
              <a:t>The </a:t>
            </a:r>
            <a:r>
              <a:rPr lang="it-IT" i="1" dirty="0" err="1" smtClean="0">
                <a:solidFill>
                  <a:srgbClr val="7030A0"/>
                </a:solidFill>
              </a:rPr>
              <a:t>adventure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starts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here</a:t>
            </a:r>
            <a:r>
              <a:rPr lang="it-IT" i="1" dirty="0" smtClean="0">
                <a:solidFill>
                  <a:srgbClr val="7030A0"/>
                </a:solidFill>
              </a:rPr>
              <a:t>!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8" name="Titolo 1"/>
          <p:cNvSpPr>
            <a:spLocks noGrp="1"/>
          </p:cNvSpPr>
          <p:nvPr>
            <p:ph type="title"/>
          </p:nvPr>
        </p:nvSpPr>
        <p:spPr>
          <a:xfrm>
            <a:off x="127234" y="681148"/>
            <a:ext cx="8209282" cy="789957"/>
          </a:xfrm>
        </p:spPr>
        <p:txBody>
          <a:bodyPr/>
          <a:lstStyle/>
          <a:p>
            <a:r>
              <a:rPr lang="it-IT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Stay </a:t>
            </a:r>
            <a:r>
              <a:rPr lang="it-IT" sz="2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Tuned</a:t>
            </a:r>
            <a: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!</a:t>
            </a:r>
            <a:br>
              <a:rPr lang="it-IT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endParaRPr lang="en-US" sz="28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899065"/>
      </p:ext>
    </p:extLst>
  </p:cSld>
  <p:clrMapOvr>
    <a:masterClrMapping/>
  </p:clrMapOvr>
</p:sld>
</file>

<file path=ppt/theme/theme1.xml><?xml version="1.0" encoding="utf-8"?>
<a:theme xmlns:a="http://schemas.openxmlformats.org/drawingml/2006/main" name="Aptar Beauty + Hom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tar Beauty + Home [Sola lettura]" id="{D017777F-8D21-45A7-9A2B-9597E2011D78}" vid="{BA542E3A-1C20-401E-9242-3C42DC25DA7F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tarApplicationField_C xmlns="73bbc114-493c-4cab-955a-84eca318fddd"/>
    <AptarOwningSegment_C xmlns="73bbc114-493c-4cab-955a-84eca318fddd">Beauty + Home</AptarOwningSegment_C>
    <AptarDocCategory_C xmlns="73bbc114-493c-4cab-955a-84eca318fddd">Presentation</AptarDocCategory_C>
    <AptarSecurityClass xmlns="f8da5984-9d03-45a7-b047-dfec951115ea">Internal Use Only</AptarSecurityClass>
    <AptarRegion_C xmlns="73bbc114-493c-4cab-955a-84eca318fddd">Global</AptarRegion_C>
    <AptarDocumentYear xmlns="73bbc114-493c-4cab-955a-84eca318fddd">2015</AptarDocumentYear>
    <AptarMarketingBrandingDocCategory_C xmlns="73bbc114-493c-4cab-955a-84eca318fddd">Presentation</AptarMarketingBrandingDocCategory_C>
    <AptarEnterpriseID xmlns="e4e0e073-ebef-42b0-b4fd-86725b248fb4">UFZ5QB4Q4E</AptarEnterpriseID>
    <AptarProjectID xmlns="f8da5984-9d03-45a7-b047-dfec951115ea">Not applicable</AptarProjectID>
    <_dlc_DocId xmlns="8b632a11-4997-44a1-a10e-cf33a5b715ec">D4744U63ZJE3-10-211</_dlc_DocId>
    <TaxCatchAll xmlns="f8da5984-9d03-45a7-b047-dfec951115ea"/>
    <AptarLocation_C xmlns="73bbc114-493c-4cab-955a-84eca318fddd">Applies to all Locations</AptarLocation_C>
    <TaxKeywordTaxHTField xmlns="f8da5984-9d03-45a7-b047-dfec951115ea">
      <Terms xmlns="http://schemas.microsoft.com/office/infopath/2007/PartnerControls"/>
    </TaxKeywordTaxHTField>
    <AptarOwningOrganization_C xmlns="73bbc114-493c-4cab-955a-84eca318fddd">Global Market Development</AptarOwningOrganization_C>
    <AptarEnterpriseVersion xmlns="e4e0e073-ebef-42b0-b4fd-86725b248fb4">2</AptarEnterpriseVersion>
    <AptarSegment xmlns="f8da5984-9d03-45a7-b047-dfec951115ea">
      <Value>Beauty + Home</Value>
    </AptarSegment>
    <AptarSubjectMatter xmlns="f8da5984-9d03-45a7-b047-dfec951115ea" xsi:nil="true"/>
    <AptarDocDate xmlns="f8da5984-9d03-45a7-b047-dfec951115ea">2015-04-30T00:00:00+00:00</AptarDocDate>
    <AptarIsTemplate xmlns="73bbc114-493c-4cab-955a-84eca318fddd">true</AptarIsTemplate>
    <AptarDocumentMonth xmlns="73bbc114-493c-4cab-955a-84eca318fddd">04 April</AptarDocumentMonth>
    <_dlc_DocIdUrl xmlns="8b632a11-4997-44a1-a10e-cf33a5b715ec">
      <Url>http://portal.aptargroup.loc/teams/T_388/_layouts/15/DocIdRedir.aspx?ID=D4744U63ZJE3-10-211</Url>
      <Description>D4744U63ZJE3-10-211</Description>
    </_dlc_DocIdUrl>
    <AptarLCState xmlns="f8da5984-9d03-45a7-b047-dfec951115ea">Final</AptarLCState>
    <AptarCountry_C xmlns="73bbc114-493c-4cab-955a-84eca318fd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False</openByDefault>
  <xsnScope>/</xsnScope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arketing and Branding" ma:contentTypeID="0x0101002D7CCF6D0D04254C806323548948B95E05010006054A8FEC5F9E42BE64461D4FB4A080" ma:contentTypeVersion="78" ma:contentTypeDescription="Marketing and Branding" ma:contentTypeScope="" ma:versionID="62140a928462938ddb83926f36215d2f">
  <xsd:schema xmlns:xsd="http://www.w3.org/2001/XMLSchema" xmlns:xs="http://www.w3.org/2001/XMLSchema" xmlns:p="http://schemas.microsoft.com/office/2006/metadata/properties" xmlns:ns1="73bbc114-493c-4cab-955a-84eca318fddd" xmlns:ns3="f8da5984-9d03-45a7-b047-dfec951115ea" xmlns:ns4="e4e0e073-ebef-42b0-b4fd-86725b248fb4" xmlns:ns5="8b632a11-4997-44a1-a10e-cf33a5b715ec" targetNamespace="http://schemas.microsoft.com/office/2006/metadata/properties" ma:root="true" ma:fieldsID="9ef1b4feab5c4716df9d9847d8627603" ns1:_="" ns3:_="" ns4:_="" ns5:_="">
    <xsd:import namespace="73bbc114-493c-4cab-955a-84eca318fddd"/>
    <xsd:import namespace="f8da5984-9d03-45a7-b047-dfec951115ea"/>
    <xsd:import namespace="e4e0e073-ebef-42b0-b4fd-86725b248fb4"/>
    <xsd:import namespace="8b632a11-4997-44a1-a10e-cf33a5b715ec"/>
    <xsd:element name="properties">
      <xsd:complexType>
        <xsd:sequence>
          <xsd:element name="documentManagement">
            <xsd:complexType>
              <xsd:all>
                <xsd:element ref="ns1:AptarMarketingBrandingDocCategory_C"/>
                <xsd:element ref="ns3:AptarSubjectMatter" minOccurs="0"/>
                <xsd:element ref="ns1:AptarDocCategory_C" minOccurs="0"/>
                <xsd:element ref="ns3:AptarDocDate" minOccurs="0"/>
                <xsd:element ref="ns3:AptarSegment" minOccurs="0"/>
                <xsd:element ref="ns1:AptarOwningSegment_C"/>
                <xsd:element ref="ns1:AptarRegion_C"/>
                <xsd:element ref="ns1:AptarCountry_C" minOccurs="0"/>
                <xsd:element ref="ns1:AptarLocation_C" minOccurs="0"/>
                <xsd:element ref="ns1:AptarOwningOrganization_C"/>
                <xsd:element ref="ns3:AptarSecurityClass"/>
                <xsd:element ref="ns3:AptarLCState" minOccurs="0"/>
                <xsd:element ref="ns4:AptarEnterpriseID" minOccurs="0"/>
                <xsd:element ref="ns4:AptarEnterpriseVersion" minOccurs="0"/>
                <xsd:element ref="ns1:AptarDocumentYear" minOccurs="0"/>
                <xsd:element ref="ns1:AptarDocumentMonth" minOccurs="0"/>
                <xsd:element ref="ns1:AptarIsTemplate" minOccurs="0"/>
                <xsd:element ref="ns1:AptarApplicationField_C"/>
                <xsd:element ref="ns3:TaxKeywordTaxHTField" minOccurs="0"/>
                <xsd:element ref="ns3:TaxCatchAllLabel" minOccurs="0"/>
                <xsd:element ref="ns3:AptarProjectID" minOccurs="0"/>
                <xsd:element ref="ns3:TaxCatchAll" minOccurs="0"/>
                <xsd:element ref="ns1:AptarSourcePath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bc114-493c-4cab-955a-84eca318fddd" elementFormDefault="qualified">
    <xsd:import namespace="http://schemas.microsoft.com/office/2006/documentManagement/types"/>
    <xsd:import namespace="http://schemas.microsoft.com/office/infopath/2007/PartnerControls"/>
    <xsd:element name="AptarMarketingBrandingDocCategory_C" ma:index="0" ma:displayName="Marketing and Branding Document Category" ma:format="Dropdown" ma:internalName="AptarMarketingBrandingDocCategory_C" ma:readOnly="false">
      <xsd:simpleType>
        <xsd:restriction base="dms:Choice">
          <xsd:enumeration value="Bag"/>
          <xsd:enumeration value="Brag Book"/>
          <xsd:enumeration value="Branding Guidelines"/>
          <xsd:enumeration value="Catalogue, Brochure or Leaflet"/>
          <xsd:enumeration value="Drawing"/>
          <xsd:enumeration value="Fonts and Colors"/>
          <xsd:enumeration value="Icons or Pictos"/>
          <xsd:enumeration value="Letterhead"/>
          <xsd:enumeration value="New Product Messaging + Launch Plan"/>
          <xsd:enumeration value="Postcard"/>
          <xsd:enumeration value="Poster"/>
          <xsd:enumeration value="Presentation"/>
          <xsd:enumeration value="Product Names"/>
          <xsd:enumeration value="Promotional Documents"/>
          <xsd:enumeration value="To Be Assigned (New List Value)"/>
        </xsd:restriction>
      </xsd:simpleType>
    </xsd:element>
    <xsd:element name="AptarDocCategory_C" ma:index="4" nillable="true" ma:displayName="Document Category" ma:internalName="AptarDocCategory_C" ma:readOnly="true">
      <xsd:simpleType>
        <xsd:restriction base="dms:Text">
          <xsd:maxLength value="255"/>
        </xsd:restriction>
      </xsd:simpleType>
    </xsd:element>
    <xsd:element name="AptarOwningSegment_C" ma:index="7" ma:displayName="Owning Segment" ma:format="Dropdown" ma:internalName="AptarOwningSegment_C" ma:readOnly="false">
      <xsd:simpleType>
        <xsd:restriction base="dms:Choice">
          <xsd:enumeration value="Beauty + Home"/>
          <xsd:enumeration value="Corporate and Others"/>
          <xsd:enumeration value="Food + Beverage"/>
          <xsd:enumeration value="Pharma"/>
        </xsd:restriction>
      </xsd:simpleType>
    </xsd:element>
    <xsd:element name="AptarRegion_C" ma:index="8" ma:displayName="(Applies to) Region" ma:format="Dropdown" ma:internalName="AptarRegion_C" ma:readOnly="false">
      <xsd:simpleType>
        <xsd:restriction base="dms:Choice">
          <xsd:enumeration value="Asia, Oceania"/>
          <xsd:enumeration value="EMEA"/>
          <xsd:enumeration value="Latin America, Caribbean"/>
          <xsd:enumeration value="North America"/>
          <xsd:enumeration value="Global"/>
        </xsd:restriction>
      </xsd:simpleType>
    </xsd:element>
    <xsd:element name="AptarCountry_C" ma:index="9" nillable="true" ma:displayName="(Applies to) Country" ma:format="Dropdown" ma:internalName="AptarCountry_C" ma:readOnly="false">
      <xsd:simpleType>
        <xsd:restriction base="dms:Choice">
          <xsd:enumeration value="Afghanistan"/>
          <xsd:enumeration value="Albania"/>
          <xsd:enumeration value="Algeria"/>
          <xsd:enumeration value="American Samoa"/>
          <xsd:enumeration value="Andorra"/>
          <xsd:enumeration value="Angola"/>
          <xsd:enumeration value="Anguilla"/>
          <xsd:enumeration value="Antigua and Barbuda"/>
          <xsd:enumeration value="Argentina"/>
          <xsd:enumeration value="Armenia"/>
          <xsd:enumeration value="Aruba"/>
          <xsd:enumeration value="Australia"/>
          <xsd:enumeration value="Austria"/>
          <xsd:enumeration value="Azerbaijan"/>
          <xsd:enumeration value="Bahamas"/>
          <xsd:enumeration value="Bahrain"/>
          <xsd:enumeration value="Bangladesh"/>
          <xsd:enumeration value="Barbados"/>
          <xsd:enumeration value="Belarus"/>
          <xsd:enumeration value="Belgium"/>
          <xsd:enumeration value="Belize"/>
          <xsd:enumeration value="Benin"/>
          <xsd:enumeration value="Bermuda"/>
          <xsd:enumeration value="Bhutan"/>
          <xsd:enumeration value="Bolivia"/>
          <xsd:enumeration value="Bosnia and Herzegovina"/>
          <xsd:enumeration value="Botswana"/>
          <xsd:enumeration value="Brazil"/>
          <xsd:enumeration value="Brunei Darussalam"/>
          <xsd:enumeration value="Bulgaria"/>
          <xsd:enumeration value="Burkina Faso"/>
          <xsd:enumeration value="Burundi"/>
          <xsd:enumeration value="Cambodia"/>
          <xsd:enumeration value="Cameroon"/>
          <xsd:enumeration value="Canada"/>
          <xsd:enumeration value="Cape Verde"/>
          <xsd:enumeration value="Cayman Islands"/>
          <xsd:enumeration value="Central African Republic"/>
          <xsd:enumeration value="Chad"/>
          <xsd:enumeration value="Chile"/>
          <xsd:enumeration value="Christmas Island"/>
          <xsd:enumeration value="Cocos (Keeling) Islands"/>
          <xsd:enumeration value="Colombia"/>
          <xsd:enumeration value="Comoros"/>
          <xsd:enumeration value="Congo"/>
          <xsd:enumeration value="Cook Islands"/>
          <xsd:enumeration value="Costa Rica"/>
          <xsd:enumeration value="Croatia"/>
          <xsd:enumeration value="Cuba"/>
          <xsd:enumeration value="Cyprus"/>
          <xsd:enumeration value="Czech Republic"/>
          <xsd:enumeration value="Democratic Republic of the Congo (Kinshasa)"/>
          <xsd:enumeration value="Denmark"/>
          <xsd:enumeration value="Djibouti"/>
          <xsd:enumeration value="Dominica"/>
          <xsd:enumeration value="Dominican Republic"/>
          <xsd:enumeration value="East Timor"/>
          <xsd:enumeration value="Ecuador"/>
          <xsd:enumeration value="Egypt"/>
          <xsd:enumeration value="El Salvador"/>
          <xsd:enumeration value="Equatorial Guinea"/>
          <xsd:enumeration value="Eritrea"/>
          <xsd:enumeration value="Estonia"/>
          <xsd:enumeration value="Ethiopia"/>
          <xsd:enumeration value="Falkland Islands"/>
          <xsd:enumeration value="Faroe Islands"/>
          <xsd:enumeration value="Federal States of Micronesia"/>
          <xsd:enumeration value="Fiji"/>
          <xsd:enumeration value="Finland"/>
          <xsd:enumeration value="France"/>
          <xsd:enumeration value="French Guiana"/>
          <xsd:enumeration value="French Polynesia"/>
          <xsd:enumeration value="French Southern Territories"/>
          <xsd:enumeration value="Gabon"/>
          <xsd:enumeration value="Gambia"/>
          <xsd:enumeration value="Georgia"/>
          <xsd:enumeration value="Germany"/>
          <xsd:enumeration value="Ghana"/>
          <xsd:enumeration value="Gibraltar"/>
          <xsd:enumeration value="Greece"/>
          <xsd:enumeration value="Greenland"/>
          <xsd:enumeration value="Grenada"/>
          <xsd:enumeration value="Guadeloupe"/>
          <xsd:enumeration value="Guam"/>
          <xsd:enumeration value="Guatemala"/>
          <xsd:enumeration value="Guinea"/>
          <xsd:enumeration value="Guinea-Bissau"/>
          <xsd:enumeration value="Guyana"/>
          <xsd:enumeration value="Haiti"/>
          <xsd:enumeration value="Honduras"/>
          <xsd:enumeration value="Hong Kong"/>
          <xsd:enumeration value="Hungary"/>
          <xsd:enumeration value="Iceland"/>
          <xsd:enumeration value="India"/>
          <xsd:enumeration value="Indonesia"/>
          <xsd:enumeration value="Iran"/>
          <xsd:enumeration value="Iraq"/>
          <xsd:enumeration value="Israel"/>
          <xsd:enumeration value="Italy"/>
          <xsd:enumeration value="Ivory Coast"/>
          <xsd:enumeration value="Jamaica"/>
          <xsd:enumeration value="Japan"/>
          <xsd:enumeration value="Jordan"/>
          <xsd:enumeration value="Kazakhstan"/>
          <xsd:enumeration value="Kenya"/>
          <xsd:enumeration value="Kiribati"/>
          <xsd:enumeration value="Kosovo"/>
          <xsd:enumeration value="Kuwait"/>
          <xsd:enumeration value="Kyrgyzstan"/>
          <xsd:enumeration value="Latvia"/>
          <xsd:enumeration value="Lebanon"/>
          <xsd:enumeration value="Lesotho"/>
          <xsd:enumeration value="Liberia"/>
          <xsd:enumeration value="Libya"/>
          <xsd:enumeration value="Liechtenstein"/>
          <xsd:enumeration value="Lithuania"/>
          <xsd:enumeration value="Luxembourg"/>
          <xsd:enumeration value="Macau"/>
          <xsd:enumeration value="Macedonia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rshall Islands"/>
          <xsd:enumeration value="Martinique"/>
          <xsd:enumeration value="Mauritania"/>
          <xsd:enumeration value="Mauritius"/>
          <xsd:enumeration value="Mayotte"/>
          <xsd:enumeration value="Mexico"/>
          <xsd:enumeration value="Moldova"/>
          <xsd:enumeration value="Monaco"/>
          <xsd:enumeration value="Mongolia"/>
          <xsd:enumeration value="Montenegro"/>
          <xsd:enumeration value="Montserrat"/>
          <xsd:enumeration value="Morocco"/>
          <xsd:enumeration value="Mozambique"/>
          <xsd:enumeration value="Myanmar"/>
          <xsd:enumeration value="Namibia"/>
          <xsd:enumeration value="Nauru"/>
          <xsd:enumeration value="Nepal"/>
          <xsd:enumeration value="Netherlands"/>
          <xsd:enumeration value="Netherlands Antilles"/>
          <xsd:enumeration value="New Caledonia"/>
          <xsd:enumeration value="New Zealand"/>
          <xsd:enumeration value="Nicaragua"/>
          <xsd:enumeration value="Niger"/>
          <xsd:enumeration value="Nigeria"/>
          <xsd:enumeration value="Niue"/>
          <xsd:enumeration value="North Korea"/>
          <xsd:enumeration value="Northern Mariana Islands"/>
          <xsd:enumeration value="Norway"/>
          <xsd:enumeration value="Oman"/>
          <xsd:enumeration value="Pakistan"/>
          <xsd:enumeration value="Palau"/>
          <xsd:enumeration value="Palestinian Territories"/>
          <xsd:enumeration value="Panama"/>
          <xsd:enumeration value="Papua New Guinea"/>
          <xsd:enumeration value="Paraguay"/>
          <xsd:enumeration value="People's Democratic Republic of Lao"/>
          <xsd:enumeration value="People's Republic of China"/>
          <xsd:enumeration value="Peru"/>
          <xsd:enumeration value="Philippines"/>
          <xsd:enumeration value="Pitcairn Island"/>
          <xsd:enumeration value="Poland"/>
          <xsd:enumeration value="Portugal"/>
          <xsd:enumeration value="Puerto Rico"/>
          <xsd:enumeration value="Qatar"/>
          <xsd:enumeration value="Republic of Ireland"/>
          <xsd:enumeration value="Reunion Island"/>
          <xsd:enumeration value="Romania"/>
          <xsd:enumeration value="Russia Federation"/>
          <xsd:enumeration value="Rwanda"/>
          <xsd:enumeration value="Saint Kitts and Nevis"/>
          <xsd:enumeration value="Saint Lucia"/>
          <xsd:enumeration value="Saint Vincent and the Grenadines"/>
          <xsd:enumeration value="Samoa"/>
          <xsd:enumeration value="San Marino"/>
          <xsd:enumeration value="Sao Tome and Principe"/>
          <xsd:enumeration value="Saudi Arabia"/>
          <xsd:enumeration value="Senegal"/>
          <xsd:enumeration value="Serbia"/>
          <xsd:enumeration value="Seychelles"/>
          <xsd:enumeration value="Sierra Leone"/>
          <xsd:enumeration value="Singapore"/>
          <xsd:enumeration value="Slovakia (Slovak Republic)"/>
          <xsd:enumeration value="Slovenia"/>
          <xsd:enumeration value="Solomon Islands"/>
          <xsd:enumeration value="Somalia"/>
          <xsd:enumeration value="South Africa"/>
          <xsd:enumeration value="South Korea"/>
          <xsd:enumeration value="South Sudan"/>
          <xsd:enumeration value="Spain"/>
          <xsd:enumeration value="Sri Lanka"/>
          <xsd:enumeration value="Sudan"/>
          <xsd:enumeration value="Suriname"/>
          <xsd:enumeration value="Swaziland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ibet"/>
          <xsd:enumeration value="Togo"/>
          <xsd:enumeration value="Tokelau"/>
          <xsd:enumeration value="Tonga"/>
          <xsd:enumeration value="Trinidad and Tobago"/>
          <xsd:enumeration value="Tunisia"/>
          <xsd:enumeration value="Turkey"/>
          <xsd:enumeration value="Turkmenistan"/>
          <xsd:enumeration value="Turks and Caicos Islands"/>
          <xsd:enumeration value="Tuvalu"/>
          <xsd:enumeration value="Uganda"/>
          <xsd:enumeration value="Ukraine"/>
          <xsd:enumeration value="United Arab Emirates"/>
          <xsd:enumeration value="United Kingdom"/>
          <xsd:enumeration value="Uruguay"/>
          <xsd:enumeration value="USA"/>
          <xsd:enumeration value="Uzbekistan"/>
          <xsd:enumeration value="Vanuatu"/>
          <xsd:enumeration value="Vatican City State"/>
          <xsd:enumeration value="Venezuela"/>
          <xsd:enumeration value="Vietnam"/>
          <xsd:enumeration value="Virgin Islands (British)"/>
          <xsd:enumeration value="Virgin Islands (U.S.)"/>
          <xsd:enumeration value="Wallis and Futuna Islands"/>
          <xsd:enumeration value="Western Sahara"/>
          <xsd:enumeration value="Yemen"/>
          <xsd:enumeration value="Zambia"/>
          <xsd:enumeration value="Zimbabwe"/>
        </xsd:restriction>
      </xsd:simpleType>
    </xsd:element>
    <xsd:element name="AptarLocation_C" ma:index="10" nillable="true" ma:displayName="(Applies to) Location" ma:format="Dropdown" ma:internalName="AptarLocation_C" ma:readOnly="false">
      <xsd:simpleType>
        <xsd:restriction base="dms:Choice">
          <xsd:enumeration value="Applies to all Locations"/>
          <xsd:enumeration value="APIC Suzhou"/>
          <xsd:enumeration value="Aptar Alphaville"/>
          <xsd:enumeration value="Aptar Ballinasloe"/>
          <xsd:enumeration value="Aptar Cali"/>
          <xsd:enumeration value="Aptar Cary"/>
          <xsd:enumeration value="Aptar Charleval"/>
          <xsd:enumeration value="Aptar Chieti"/>
          <xsd:enumeration value="Aptar Chonburi"/>
          <xsd:enumeration value="Aptar Cikarang"/>
          <xsd:enumeration value="Aptar Ckyne"/>
          <xsd:enumeration value="Aptar Congers"/>
          <xsd:enumeration value="Aptar Crystal Lake"/>
          <xsd:enumeration value="Aptar Dortmund"/>
          <xsd:enumeration value="Aptar Eigeltingen"/>
          <xsd:enumeration value="Aptar Freyung"/>
          <xsd:enumeration value="Aptar Himachal"/>
          <xsd:enumeration value="Aptar Hyderabad"/>
          <xsd:enumeration value="Aptar Le Neubourg"/>
          <xsd:enumeration value="Aptar Le Vaudreuil"/>
          <xsd:enumeration value="Aptar Leeds"/>
          <xsd:enumeration value="Aptar Libertyville"/>
          <xsd:enumeration value="Aptar Lincolnton"/>
          <xsd:enumeration value="Aptar Louveciennes"/>
          <xsd:enumeration value="Aptar Madrid"/>
          <xsd:enumeration value="Aptar Maringa"/>
          <xsd:enumeration value="Aptar McHenry"/>
          <xsd:enumeration value="Aptar Menden"/>
          <xsd:enumeration value="Aptar Mezzovico"/>
          <xsd:enumeration value="Aptar Milano"/>
          <xsd:enumeration value="Aptar Milton Keynes"/>
          <xsd:enumeration value="Aptar Mukwonago"/>
          <xsd:enumeration value="Aptar Mumbai"/>
          <xsd:enumeration value="Aptar Neuchatel"/>
          <xsd:enumeration value="Aptar Pescara"/>
          <xsd:enumeration value="Aptar Poincy"/>
          <xsd:enumeration value="Aptar Queretaro"/>
          <xsd:enumeration value="Aptar Radolfzell"/>
          <xsd:enumeration value="Aptar Stelmi (Brecey)"/>
          <xsd:enumeration value="Aptar Stelmi (Granville)"/>
          <xsd:enumeration value="Aptar Stelmi (Hong Kong)"/>
          <xsd:enumeration value="Aptar Stelmi (India)"/>
          <xsd:enumeration value="Aptar Stelmi (Rumpler-Technologies)"/>
          <xsd:enumeration value="Aptar Stelmi (Somegi)"/>
          <xsd:enumeration value="Aptar Stelmi (U.S.)"/>
          <xsd:enumeration value="Aptar Stelmi (Villepinte)"/>
          <xsd:enumeration value="Aptar Stratford"/>
          <xsd:enumeration value="Aptar Suzhou"/>
          <xsd:enumeration value="Aptar Tokyo"/>
          <xsd:enumeration value="Aptar Torello"/>
          <xsd:enumeration value="Aptar Torrington"/>
          <xsd:enumeration value="Aptar Tortuguitas"/>
          <xsd:enumeration value="Aptar Val de Reuil"/>
          <xsd:enumeration value="Aptar Varela"/>
          <xsd:enumeration value="Aptar Varela"/>
          <xsd:enumeration value="Aptar Verneuil sur Avre"/>
          <xsd:enumeration value="Aptar Vladimir"/>
          <xsd:enumeration value="Desotec"/>
          <xsd:enumeration value="Graphocolor"/>
          <xsd:enumeration value="Graphocolor Brazil"/>
          <xsd:enumeration value="Liquid Molding Systems"/>
          <xsd:enumeration value="MBF"/>
          <xsd:enumeration value="Metal UV"/>
          <xsd:enumeration value="Next Breath"/>
          <xsd:enumeration value="Oval"/>
          <xsd:enumeration value="Philson"/>
        </xsd:restriction>
      </xsd:simpleType>
    </xsd:element>
    <xsd:element name="AptarOwningOrganization_C" ma:index="11" ma:displayName="Owning Organization" ma:format="Dropdown" ma:internalName="AptarOwningOrganization_C" ma:readOnly="false">
      <xsd:simpleType>
        <xsd:restriction base="dms:Choice">
          <xsd:enumeration value="Administration and Support"/>
          <xsd:enumeration value="Corporate Master Data Governance"/>
          <xsd:enumeration value="Custom Development"/>
          <xsd:enumeration value="Customer Service"/>
          <xsd:enumeration value="Expert Center"/>
          <xsd:enumeration value="Finance and Controlling"/>
          <xsd:enumeration value="Global Manufacturing Excellence"/>
          <xsd:enumeration value="Global Market Development"/>
          <xsd:enumeration value="Human Resources"/>
          <xsd:enumeration value="Information Systems"/>
          <xsd:enumeration value="Internal Audit"/>
          <xsd:enumeration value="Legal"/>
          <xsd:enumeration value="Operations"/>
          <xsd:enumeration value="Purchasing"/>
          <xsd:enumeration value="Quality"/>
          <xsd:enumeration value="Sales"/>
          <xsd:enumeration value="Supply Chain"/>
          <xsd:enumeration value="Sustainability"/>
        </xsd:restriction>
      </xsd:simpleType>
    </xsd:element>
    <xsd:element name="AptarDocumentYear" ma:index="17" nillable="true" ma:displayName="Document Year" ma:internalName="AptarDocumentYear" ma:readOnly="true">
      <xsd:simpleType>
        <xsd:restriction base="dms:Text">
          <xsd:maxLength value="255"/>
        </xsd:restriction>
      </xsd:simpleType>
    </xsd:element>
    <xsd:element name="AptarDocumentMonth" ma:index="18" nillable="true" ma:displayName="Document Month" ma:internalName="AptarDocumentMonth" ma:readOnly="true">
      <xsd:simpleType>
        <xsd:restriction base="dms:Text">
          <xsd:maxLength value="255"/>
        </xsd:restriction>
      </xsd:simpleType>
    </xsd:element>
    <xsd:element name="AptarIsTemplate" ma:index="19" nillable="true" ma:displayName="Is Template" ma:default="0" ma:internalName="AptarIsTemplate" ma:readOnly="false">
      <xsd:simpleType>
        <xsd:restriction base="dms:Boolean"/>
      </xsd:simpleType>
    </xsd:element>
    <xsd:element name="AptarApplicationField_C" ma:index="20" ma:displayName="Application Field" ma:format="Dropdown" ma:internalName="AptarApplicationField_C" ma:readOnly="false">
      <xsd:simpleType>
        <xsd:restriction base="dms:Choice">
          <xsd:enumeration value="Air Care"/>
          <xsd:enumeration value="AP/Deo"/>
          <xsd:enumeration value="Automotive"/>
          <xsd:enumeration value="Baby Care"/>
          <xsd:enumeration value="Body Care"/>
          <xsd:enumeration value="Dish Care"/>
          <xsd:enumeration value="Fragrance"/>
          <xsd:enumeration value="Hair Care"/>
          <xsd:enumeration value="Industrial"/>
          <xsd:enumeration value="Insecticides"/>
          <xsd:enumeration value="Laundry Care"/>
          <xsd:enumeration value="Make-Up"/>
          <xsd:enumeration value="Not Applicable"/>
          <xsd:enumeration value="Oral Care"/>
          <xsd:enumeration value="Paint"/>
          <xsd:enumeration value="Personal Cleansing"/>
          <xsd:enumeration value="Pet Care"/>
          <xsd:enumeration value="Sexual Wellbeing"/>
          <xsd:enumeration value="Shave"/>
          <xsd:enumeration value="Skin Care"/>
          <xsd:enumeration value="Sun Care"/>
          <xsd:enumeration value="Surface Cleansing"/>
          <xsd:enumeration value="Toilet Care"/>
        </xsd:restriction>
      </xsd:simpleType>
    </xsd:element>
    <xsd:element name="AptarSourcePath" ma:index="31" nillable="true" ma:displayName="Source Path" ma:description="To store the source path of the site collection from where the file emerged from." ma:internalName="AptarSourcePath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a5984-9d03-45a7-b047-dfec951115ea" elementFormDefault="qualified">
    <xsd:import namespace="http://schemas.microsoft.com/office/2006/documentManagement/types"/>
    <xsd:import namespace="http://schemas.microsoft.com/office/infopath/2007/PartnerControls"/>
    <xsd:element name="AptarSubjectMatter" ma:index="3" nillable="true" ma:displayName="Subject Matter" ma:description="An open text field that can be used to group similar items in a view, or to filter search results." ma:internalName="AptarSubjectMatter">
      <xsd:simpleType>
        <xsd:restriction base="dms:Text"/>
      </xsd:simpleType>
    </xsd:element>
    <xsd:element name="AptarDocDate" ma:index="5" nillable="true" ma:displayName="Document Date" ma:default="[today]" ma:description="Key date of the document. This could be the release date, the approval date, the validation date, etc., depending on context" ma:format="DateOnly" ma:internalName="AptarDocDate">
      <xsd:simpleType>
        <xsd:restriction base="dms:DateTime"/>
      </xsd:simpleType>
    </xsd:element>
    <xsd:element name="AptarSegment" ma:index="6" nillable="true" ma:displayName="(Applies to) Segment" ma:description="Identifies the Segment to which the content of the document applies." ma:internalName="AptarSegmen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auty + Home"/>
                    <xsd:enumeration value="Corporate and Others"/>
                    <xsd:enumeration value="Food + Beverage"/>
                    <xsd:enumeration value="Pharma"/>
                  </xsd:restriction>
                </xsd:simpleType>
              </xsd:element>
            </xsd:sequence>
          </xsd:extension>
        </xsd:complexContent>
      </xsd:complexType>
    </xsd:element>
    <xsd:element name="AptarSecurityClass" ma:index="13" ma:displayName="Security Classification" ma:default="Internal Use Only" ma:description="Indicates whether or not this document can be shared inside (or outside) the organization." ma:internalName="AptarSecurityClass">
      <xsd:simpleType>
        <xsd:restriction base="dms:Choice">
          <xsd:enumeration value="Public"/>
          <xsd:enumeration value="Internal Use Only"/>
          <xsd:enumeration value="Confidential"/>
        </xsd:restriction>
      </xsd:simpleType>
    </xsd:element>
    <xsd:element name="AptarLCState" ma:index="14" nillable="true" ma:displayName="Lifecycle State" ma:default="Work in Progress" ma:description="The document's current state in its lifecycle; Typically set to Work-in-Progress (WIP) unless the document has been completed and will no longer change (FINAL)." ma:internalName="AptarLCState" ma:readOnly="true">
      <xsd:simpleType>
        <xsd:restriction base="dms:Choice">
          <xsd:enumeration value="Temporary"/>
          <xsd:enumeration value="Work in Progress"/>
          <xsd:enumeration value="Final"/>
        </xsd:restriction>
      </xsd:simpleType>
    </xsd:element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7ac2ebe5-801c-4363-86f7-0ef589cb149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6" nillable="true" ma:displayName="Taxonomy Catch All Column1" ma:hidden="true" ma:list="{23e60e77-c89e-4afa-a44b-51e381c88929}" ma:internalName="TaxCatchAllLabel" ma:readOnly="true" ma:showField="CatchAllDataLabel" ma:web="8b632a11-4997-44a1-a10e-cf33a5b715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tarProjectID" ma:index="27" nillable="true" ma:displayName="Aptar Project ID" ma:default="Not applicable" ma:description="A hidden text field used to store a Project ID if content is associated with a project." ma:internalName="AptarProjectID" ma:readOnly="true">
      <xsd:simpleType>
        <xsd:restriction base="dms:Text"/>
      </xsd:simpleType>
    </xsd:element>
    <xsd:element name="TaxCatchAll" ma:index="28" nillable="true" ma:displayName="Taxonomy Catch All Column" ma:hidden="true" ma:list="{23e60e77-c89e-4afa-a44b-51e381c88929}" ma:internalName="TaxCatchAll" ma:showField="CatchAllData" ma:web="8b632a11-4997-44a1-a10e-cf33a5b715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0e073-ebef-42b0-b4fd-86725b248fb4" elementFormDefault="qualified">
    <xsd:import namespace="http://schemas.microsoft.com/office/2006/documentManagement/types"/>
    <xsd:import namespace="http://schemas.microsoft.com/office/infopath/2007/PartnerControls"/>
    <xsd:element name="AptarEnterpriseID" ma:index="15" nillable="true" ma:displayName="Enterprise ID" ma:internalName="AptarEnterpriseID" ma:readOnly="true">
      <xsd:simpleType>
        <xsd:restriction base="dms:Text">
          <xsd:maxLength value="255"/>
        </xsd:restriction>
      </xsd:simpleType>
    </xsd:element>
    <xsd:element name="AptarEnterpriseVersion" ma:index="16" nillable="true" ma:displayName="Enterprise Version" ma:decimals="1" ma:default="0" ma:internalName="AptarEnterpriseVersion" ma:readOnly="tru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32a11-4997-44a1-a10e-cf33a5b715ec" elementFormDefault="qualified">
    <xsd:import namespace="http://schemas.microsoft.com/office/2006/documentManagement/types"/>
    <xsd:import namespace="http://schemas.microsoft.com/office/infopath/2007/PartnerControls"/>
    <xsd:element name="_dlc_DocId" ma:index="3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?mso-contentType ?>
<SharedContentType xmlns="Microsoft.SharePoint.Taxonomy.ContentTypeSync" SourceId="7ac2ebe5-801c-4363-86f7-0ef589cb149c" ContentTypeId="0x0101002D7CCF6D0D04254C806323548948B95E0501" PreviousValue="false"/>
</file>

<file path=customXml/itemProps1.xml><?xml version="1.0" encoding="utf-8"?>
<ds:datastoreItem xmlns:ds="http://schemas.openxmlformats.org/officeDocument/2006/customXml" ds:itemID="{B0EDEF69-F3EA-4F81-8A93-CC823CE144C7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8da5984-9d03-45a7-b047-dfec951115ea"/>
    <ds:schemaRef ds:uri="http://purl.org/dc/dcmitype/"/>
    <ds:schemaRef ds:uri="8b632a11-4997-44a1-a10e-cf33a5b715ec"/>
    <ds:schemaRef ds:uri="e4e0e073-ebef-42b0-b4fd-86725b248fb4"/>
    <ds:schemaRef ds:uri="73bbc114-493c-4cab-955a-84eca318fdd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DCCE70-31F2-4E8A-9F2B-76B9C8A4AB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B5C3A7-C52A-4BE8-AF47-0D426A8804D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B7445064-1A9E-4117-92D2-C4E2A8AA6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bbc114-493c-4cab-955a-84eca318fddd"/>
    <ds:schemaRef ds:uri="f8da5984-9d03-45a7-b047-dfec951115ea"/>
    <ds:schemaRef ds:uri="e4e0e073-ebef-42b0-b4fd-86725b248fb4"/>
    <ds:schemaRef ds:uri="8b632a11-4997-44a1-a10e-cf33a5b715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C659DC6-A498-44BB-8B74-3B878EC81815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09443919-02A7-4FBC-B49A-566F1B3AFB0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Inspire me</Template>
  <TotalTime>3091</TotalTime>
  <Words>480</Words>
  <Application>Microsoft Office PowerPoint</Application>
  <PresentationFormat>Presentazione su schermo (4:3)</PresentationFormat>
  <Paragraphs>116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Aptar Beauty + Home</vt:lpstr>
      <vt:lpstr>Presentazione standard di PowerPoint</vt:lpstr>
      <vt:lpstr>Aptar Graduate Program  INSPIRE ME!</vt:lpstr>
      <vt:lpstr>Structure of the Program</vt:lpstr>
      <vt:lpstr>One year development Program split in two phases </vt:lpstr>
      <vt:lpstr>Presentazione standard di PowerPoint</vt:lpstr>
      <vt:lpstr>Who are we looking for? The Graduate Profiles  </vt:lpstr>
      <vt:lpstr>Presentazione standard di PowerPoint</vt:lpstr>
      <vt:lpstr>Graduate Recruitment Process </vt:lpstr>
      <vt:lpstr>Stay Tuned! </vt:lpstr>
      <vt:lpstr>Presentazione standard di PowerPoint</vt:lpstr>
    </vt:vector>
  </TitlesOfParts>
  <Company>Aptargroup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Martignetti, Sara</dc:creator>
  <cp:keywords/>
  <cp:lastModifiedBy>Martignetti, Sara</cp:lastModifiedBy>
  <cp:revision>80</cp:revision>
  <cp:lastPrinted>2017-09-13T12:56:50Z</cp:lastPrinted>
  <dcterms:created xsi:type="dcterms:W3CDTF">2017-09-06T13:05:41Z</dcterms:created>
  <dcterms:modified xsi:type="dcterms:W3CDTF">2017-11-03T14:07:40Z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d713c5b9bf34dfe89ed91409065ce5c">
    <vt:lpwstr>Not Applicable|cc1088e8-959c-4108-84b3-fdd47bad3f3e</vt:lpwstr>
  </property>
  <property fmtid="{D5CDD505-2E9C-101B-9397-08002B2CF9AE}" pid="3" name="TaxKeyword">
    <vt:lpwstr/>
  </property>
  <property fmtid="{D5CDD505-2E9C-101B-9397-08002B2CF9AE}" pid="4" name="AptarRegionCountry">
    <vt:lpwstr>4;#Global|49d000f4-020a-4dac-938f-0e5c46b1545b</vt:lpwstr>
  </property>
  <property fmtid="{D5CDD505-2E9C-101B-9397-08002B2CF9AE}" pid="5" name="ContentTypeId">
    <vt:lpwstr>0x0101002D7CCF6D0D04254C806323548948B95E05010006054A8FEC5F9E42BE64461D4FB4A080</vt:lpwstr>
  </property>
  <property fmtid="{D5CDD505-2E9C-101B-9397-08002B2CF9AE}" pid="6" name="a7456c928a4b4e1f812f841d9dcaacf6">
    <vt:lpwstr/>
  </property>
  <property fmtid="{D5CDD505-2E9C-101B-9397-08002B2CF9AE}" pid="7" name="AptarTrainingDocCategory">
    <vt:lpwstr/>
  </property>
  <property fmtid="{D5CDD505-2E9C-101B-9397-08002B2CF9AE}" pid="8" name="xMarketingBrandingCategory">
    <vt:lpwstr>8;#Presentation|6c255e87-3fb0-4957-9fc1-d4ce2fc80f24</vt:lpwstr>
  </property>
  <property fmtid="{D5CDD505-2E9C-101B-9397-08002B2CF9AE}" pid="9" name="AptarLocation">
    <vt:lpwstr>3;#Applies to all Locations|03df0c4a-0282-4b19-82ad-2ad67e77ef5f</vt:lpwstr>
  </property>
  <property fmtid="{D5CDD505-2E9C-101B-9397-08002B2CF9AE}" pid="10" name="AptarDeptAdminDocCategory">
    <vt:lpwstr/>
  </property>
  <property fmtid="{D5CDD505-2E9C-101B-9397-08002B2CF9AE}" pid="11" name="k3f7718d0b8244e2a6aca1849b4b50b7">
    <vt:lpwstr>Presentation|6c255e87-3fb0-4957-9fc1-d4ce2fc80f24</vt:lpwstr>
  </property>
  <property fmtid="{D5CDD505-2E9C-101B-9397-08002B2CF9AE}" pid="12" name="xNewsletterPublicationCategory">
    <vt:lpwstr/>
  </property>
  <property fmtid="{D5CDD505-2E9C-101B-9397-08002B2CF9AE}" pid="13" name="AptarPolicyDocCategory">
    <vt:lpwstr/>
  </property>
  <property fmtid="{D5CDD505-2E9C-101B-9397-08002B2CF9AE}" pid="14" name="g3cbbb13fca740789577af992de9c4aa">
    <vt:lpwstr/>
  </property>
  <property fmtid="{D5CDD505-2E9C-101B-9397-08002B2CF9AE}" pid="15" name="he699fe8f7e24932a100d5211cf10537">
    <vt:lpwstr>Applies to all Locations|03df0c4a-0282-4b19-82ad-2ad67e77ef5f</vt:lpwstr>
  </property>
  <property fmtid="{D5CDD505-2E9C-101B-9397-08002B2CF9AE}" pid="16" name="_dlc_DocIdItemGuid">
    <vt:lpwstr>da25f180-9d7a-476c-b572-e00c706ebf83</vt:lpwstr>
  </property>
  <property fmtid="{D5CDD505-2E9C-101B-9397-08002B2CF9AE}" pid="17" name="o6c499c84cf44f5c8e2abdd3d1668b3f">
    <vt:lpwstr/>
  </property>
  <property fmtid="{D5CDD505-2E9C-101B-9397-08002B2CF9AE}" pid="18" name="AptarDocCategory">
    <vt:lpwstr>8;#Presentation|6c255e87-3fb0-4957-9fc1-d4ce2fc80f24</vt:lpwstr>
  </property>
  <property fmtid="{D5CDD505-2E9C-101B-9397-08002B2CF9AE}" pid="19" name="AptarMeetingDocCategory">
    <vt:lpwstr/>
  </property>
  <property fmtid="{D5CDD505-2E9C-101B-9397-08002B2CF9AE}" pid="20" name="AptarFunctionalArea">
    <vt:lpwstr/>
  </property>
  <property fmtid="{D5CDD505-2E9C-101B-9397-08002B2CF9AE}" pid="21" name="AptarOwningOrganization">
    <vt:lpwstr>2;#Global Market Development|8be5a69f-6ecd-42c6-9573-d0bdfa352694</vt:lpwstr>
  </property>
  <property fmtid="{D5CDD505-2E9C-101B-9397-08002B2CF9AE}" pid="22" name="hf1f63224d1f418788348c7475946213">
    <vt:lpwstr>Global|49d000f4-020a-4dac-938f-0e5c46b1545b</vt:lpwstr>
  </property>
  <property fmtid="{D5CDD505-2E9C-101B-9397-08002B2CF9AE}" pid="23" name="AptarApplicationField">
    <vt:lpwstr>1;#Not Applicable|cc1088e8-959c-4108-84b3-fdd47bad3f3e</vt:lpwstr>
  </property>
  <property fmtid="{D5CDD505-2E9C-101B-9397-08002B2CF9AE}" pid="24" name="ef64edace821461dabf8da559ec7d50f">
    <vt:lpwstr/>
  </property>
  <property fmtid="{D5CDD505-2E9C-101B-9397-08002B2CF9AE}" pid="25" name="i79548ec026a4e3fa22bb28970561095">
    <vt:lpwstr>Global Market Development|8be5a69f-6ecd-42c6-9573-d0bdfa352694</vt:lpwstr>
  </property>
  <property fmtid="{D5CDD505-2E9C-101B-9397-08002B2CF9AE}" pid="26" name="eb345746e5fc4cf386ae494e39d00ac3">
    <vt:lpwstr/>
  </property>
  <property fmtid="{D5CDD505-2E9C-101B-9397-08002B2CF9AE}" pid="27" name="hda9e2f1dfe64e9ba9b218e886bf12c5">
    <vt:lpwstr/>
  </property>
</Properties>
</file>